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F4E946-3FA9-42B9-9C77-F390FDA3408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4E946-3FA9-42B9-9C77-F390FDA340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4E946-3FA9-42B9-9C77-F390FDA340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4E946-3FA9-42B9-9C77-F390FDA340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4E946-3FA9-42B9-9C77-F390FDA3408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4E946-3FA9-42B9-9C77-F390FDA340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4E946-3FA9-42B9-9C77-F390FDA340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4E946-3FA9-42B9-9C77-F390FDA340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4E946-3FA9-42B9-9C77-F390FDA340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4E946-3FA9-42B9-9C77-F390FDA340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6AE00D-DE3B-4B08-974C-8290FF9FE67D}" type="datetimeFigureOut">
              <a:rPr lang="en-US" smtClean="0"/>
              <a:pPr/>
              <a:t>11/26/2011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9F4E946-3FA9-42B9-9C77-F390FDA3408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6AE00D-DE3B-4B08-974C-8290FF9FE67D}" type="datetimeFigureOut">
              <a:rPr lang="en-US" smtClean="0"/>
              <a:pPr/>
              <a:t>11/26/2011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F4E946-3FA9-42B9-9C77-F390FDA3408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Dangerous Life Style!!</a:t>
            </a:r>
            <a:br>
              <a:rPr lang="en-US" dirty="0" smtClean="0"/>
            </a:br>
            <a:r>
              <a:rPr lang="en-US" dirty="0" smtClean="0"/>
              <a:t>Pork and Other </a:t>
            </a:r>
            <a:r>
              <a:rPr lang="en-US" dirty="0" err="1" smtClean="0"/>
              <a:t>Haram</a:t>
            </a:r>
            <a:r>
              <a:rPr lang="en-US" dirty="0" smtClean="0"/>
              <a:t> Meats</a:t>
            </a:r>
            <a:endParaRPr lang="en-US" dirty="0"/>
          </a:p>
        </p:txBody>
      </p:sp>
      <p:sp>
        <p:nvSpPr>
          <p:cNvPr id="3" name="Content Placeholder 2"/>
          <p:cNvSpPr>
            <a:spLocks noGrp="1"/>
          </p:cNvSpPr>
          <p:nvPr>
            <p:ph idx="1"/>
          </p:nvPr>
        </p:nvSpPr>
        <p:spPr/>
        <p:txBody>
          <a:bodyPr>
            <a:normAutofit/>
          </a:bodyPr>
          <a:lstStyle/>
          <a:p>
            <a:r>
              <a:rPr lang="en-US" dirty="0" smtClean="0"/>
              <a:t>Look around and you will see that planet of earth is full of Allah’s bounties and Allah made it all available to our consumption. Allah blessed with many of his gifts and favors. Food and drinks are among the most important favors of Allah.</a:t>
            </a:r>
          </a:p>
          <a:p>
            <a:r>
              <a:rPr lang="en-US" dirty="0" smtClean="0"/>
              <a:t> Allah says,</a:t>
            </a:r>
            <a:endParaRPr lang="en-US" dirty="0"/>
          </a:p>
        </p:txBody>
      </p:sp>
      <p:sp>
        <p:nvSpPr>
          <p:cNvPr id="4" name="Rectangle 3"/>
          <p:cNvSpPr/>
          <p:nvPr/>
        </p:nvSpPr>
        <p:spPr>
          <a:xfrm rot="10130178" flipV="1">
            <a:off x="1223327" y="5035413"/>
            <a:ext cx="7239000" cy="1077218"/>
          </a:xfrm>
          <a:prstGeom prst="rect">
            <a:avLst/>
          </a:prstGeom>
        </p:spPr>
        <p:txBody>
          <a:bodyPr wrap="square">
            <a:spAutoFit/>
          </a:bodyPr>
          <a:lstStyle/>
          <a:p>
            <a:r>
              <a:rPr lang="en-US" dirty="0"/>
              <a:t>		</a:t>
            </a:r>
            <a:r>
              <a:rPr lang="ar-SA" sz="3200" dirty="0"/>
              <a:t>أَلَمْ تَرَوْا أَنَّ اللَّهَ سَخَّرَ لَكُمْ مَا فِي السَّمَاوَاتِ وَمَا فِي الْأَرْضِ وَأَسْبَغَ عَلَيْكُمْ نِعَمَهُ ظَاهِرَةً وَبَاطِنَةً </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Harmful Effects of Eating Pork, Blood and Dead animals</a:t>
            </a:r>
            <a:endParaRPr lang="en-US" dirty="0"/>
          </a:p>
        </p:txBody>
      </p:sp>
      <p:sp>
        <p:nvSpPr>
          <p:cNvPr id="3" name="Content Placeholder 2"/>
          <p:cNvSpPr>
            <a:spLocks noGrp="1"/>
          </p:cNvSpPr>
          <p:nvPr>
            <p:ph idx="1"/>
          </p:nvPr>
        </p:nvSpPr>
        <p:spPr/>
        <p:txBody>
          <a:bodyPr>
            <a:normAutofit/>
          </a:bodyPr>
          <a:lstStyle/>
          <a:p>
            <a:r>
              <a:rPr lang="en-US" dirty="0" smtClean="0"/>
              <a:t>When you go to food store you always see beef, lamb, chicken, fish and seafood. You will not see dog, cat, and donkey or mule meats because almost all people believe it is prohibited or find it disgusting. Many people especially Christians like pig to eat it.</a:t>
            </a:r>
          </a:p>
          <a:p>
            <a:r>
              <a:rPr lang="en-US" dirty="0" smtClean="0"/>
              <a:t>However, in Islam pork products are strictly prohibited and considered </a:t>
            </a:r>
            <a:r>
              <a:rPr lang="en-US" dirty="0" err="1" smtClean="0"/>
              <a:t>Haram</a:t>
            </a:r>
            <a:r>
              <a:rPr lang="en-US" dirty="0" smtClean="0"/>
              <a:t>. It is a major sin for a Muslim to eat pork or any pork products.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r>
              <a:rPr lang="en-US" dirty="0" smtClean="0"/>
              <a:t>The main reason for this is because Allah prohibits this particular meat in the Qur’an. Prophet Muhammad also ordered Muslims not to eat pigs, meat or fat nor sell it to others.</a:t>
            </a:r>
          </a:p>
          <a:p>
            <a:r>
              <a:rPr lang="en-US" dirty="0" smtClean="0"/>
              <a:t>Medical experts have recently discovered the harms of pork meat and research shows that eating pork can cause many healthy risks. Pig’s bodies contain many toxins, worms and latent disease.</a:t>
            </a:r>
          </a:p>
          <a:p>
            <a:r>
              <a:rPr lang="en-US" dirty="0" smtClean="0"/>
              <a:t>Eating pork can cause no less than seventy different types of diseases. A person can have various Helminthes, like roundworm, pinworm, hookworm, etc.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en-US" sz="2800" dirty="0" smtClean="0"/>
              <a:t>One of the most dangerous is </a:t>
            </a:r>
            <a:r>
              <a:rPr lang="en-US" sz="2800" dirty="0" err="1" smtClean="0"/>
              <a:t>Taenia</a:t>
            </a:r>
            <a:r>
              <a:rPr lang="en-US" sz="2800" dirty="0" smtClean="0"/>
              <a:t> </a:t>
            </a:r>
            <a:r>
              <a:rPr lang="en-US" sz="2800" dirty="0" err="1" smtClean="0"/>
              <a:t>Solium</a:t>
            </a:r>
            <a:r>
              <a:rPr lang="en-US" sz="2800" dirty="0" smtClean="0"/>
              <a:t>, which is also called tapeworm. It stays in the intestine and is very long. Its eggs enter the blood stream and can reach almost all the organs of the body.</a:t>
            </a:r>
          </a:p>
          <a:p>
            <a:r>
              <a:rPr lang="en-US" sz="2800" dirty="0" smtClean="0"/>
              <a:t>If it enters the brain it can cause memory loss. If it enters the heart it can cause heart attack and if enters the liver it can cause liver damage. If it enters the eyes it can cause blindness.</a:t>
            </a:r>
          </a:p>
          <a:p>
            <a:r>
              <a:rPr lang="en-US" sz="2800" dirty="0" smtClean="0"/>
              <a:t>The meat of dead animals and other prohibited meats are dangerous and completely unhealthy to consume. That why Allah made them prohibited.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dirty="0" smtClean="0"/>
              <a:t>Allah prohibited eating blood. There are people in certain parts of the world who consume blood in their food. While they see that as sensible. Muslims believe it is unlawful food. However, Prophet Muhammad explained that blood is </a:t>
            </a:r>
            <a:r>
              <a:rPr lang="en-US" dirty="0" err="1" smtClean="0"/>
              <a:t>Haram</a:t>
            </a:r>
            <a:r>
              <a:rPr lang="en-US" dirty="0" smtClean="0"/>
              <a:t> except the spleen and liver of the lawful animal.</a:t>
            </a:r>
            <a:endParaRPr lang="ar-AE" dirty="0" smtClean="0"/>
          </a:p>
          <a:p>
            <a:pPr algn="r" rtl="1"/>
            <a:r>
              <a:rPr lang="ar-AE" dirty="0" smtClean="0"/>
              <a:t> عن عبدالله بن عمر رضي الله قال قال رسول الله صلي الله عليه</a:t>
            </a:r>
            <a:r>
              <a:rPr lang="en-US" dirty="0" smtClean="0"/>
              <a:t> </a:t>
            </a:r>
            <a:r>
              <a:rPr lang="ar-AE" dirty="0" smtClean="0"/>
              <a:t>و سلم أحلت لنا ميتتان ودمان, فأما الميتتان فالحوت والجراد, و أما الدمان فالكبد والطحال.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en-US" dirty="0" smtClean="0"/>
              <a:t>Abdullah </a:t>
            </a:r>
            <a:r>
              <a:rPr lang="en-US" dirty="0" err="1" smtClean="0"/>
              <a:t>Ibn</a:t>
            </a:r>
            <a:r>
              <a:rPr lang="en-US" dirty="0" smtClean="0"/>
              <a:t> Omar narrated that </a:t>
            </a:r>
            <a:r>
              <a:rPr lang="en-US" dirty="0" err="1" smtClean="0"/>
              <a:t>Rasoolullah</a:t>
            </a:r>
            <a:r>
              <a:rPr lang="en-US" dirty="0" smtClean="0"/>
              <a:t> said: Two kinds of dead animals and two types of blood were made lawful to us; the two dead animals are fish and locust and the two bloods are liver and spleen.</a:t>
            </a:r>
            <a:endParaRPr lang="ar-AE" dirty="0" smtClean="0"/>
          </a:p>
          <a:p>
            <a:r>
              <a:rPr lang="en-US" b="1" dirty="0" smtClean="0"/>
              <a:t> Faith  In Action</a:t>
            </a:r>
          </a:p>
          <a:p>
            <a:r>
              <a:rPr lang="en-US" b="1" dirty="0" smtClean="0"/>
              <a:t>Always avoid eating pork and its products like bacon, ham and lard.</a:t>
            </a:r>
          </a:p>
          <a:p>
            <a:r>
              <a:rPr lang="en-US" b="1" dirty="0" smtClean="0"/>
              <a:t>Always be careful to check the sweets and other food ingredients before you eat it. Lard, which is pig’s fat, is commonly used in many deli, sweets and other types of food.</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Pork Forbidden To Muslims Only?</a:t>
            </a:r>
            <a:endParaRPr lang="en-US" dirty="0"/>
          </a:p>
        </p:txBody>
      </p:sp>
      <p:sp>
        <p:nvSpPr>
          <p:cNvPr id="3" name="Content Placeholder 2"/>
          <p:cNvSpPr>
            <a:spLocks noGrp="1"/>
          </p:cNvSpPr>
          <p:nvPr>
            <p:ph idx="1"/>
          </p:nvPr>
        </p:nvSpPr>
        <p:spPr/>
        <p:txBody>
          <a:bodyPr>
            <a:normAutofit/>
          </a:bodyPr>
          <a:lstStyle/>
          <a:p>
            <a:r>
              <a:rPr lang="en-US" dirty="0" smtClean="0"/>
              <a:t>Islam is not the only religion in which pork is prohibited but other religions teach the same rule also. For example; Judaism, pork consumption is forbidden.</a:t>
            </a:r>
          </a:p>
          <a:p>
            <a:r>
              <a:rPr lang="en-US" dirty="0" smtClean="0"/>
              <a:t>The Jews believe in Old Testament. It is clearly stated: “and the swine, though he divided the hoot, and be </a:t>
            </a:r>
            <a:r>
              <a:rPr lang="en-US" dirty="0" err="1" smtClean="0"/>
              <a:t>clovenfooted</a:t>
            </a:r>
            <a:r>
              <a:rPr lang="en-US" dirty="0" smtClean="0"/>
              <a:t>, yet he </a:t>
            </a:r>
            <a:r>
              <a:rPr lang="en-US" dirty="0" err="1" smtClean="0"/>
              <a:t>cheweth</a:t>
            </a:r>
            <a:r>
              <a:rPr lang="en-US" dirty="0" smtClean="0"/>
              <a:t> not the cud; he is unclean to you. Of their flesh shall ye not eat, and their carcass shall ye not touch; they are unclean t o you.”</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dirty="0" smtClean="0"/>
              <a:t> Also, “It is unclean unto you: ye shall not eat of their flesh, nor touch their dead carcass.”</a:t>
            </a:r>
          </a:p>
          <a:p>
            <a:r>
              <a:rPr lang="en-US" dirty="0" smtClean="0"/>
              <a:t>Many Christian believe that this verse was directed only at the Jews. But Jesus himself says during the Sermon on the Mount; “Think not that I have come to destroy the law, or the Prophets: I am not come to destroy , but to fulfill.”</a:t>
            </a:r>
          </a:p>
          <a:p>
            <a:r>
              <a:rPr lang="en-US" dirty="0" smtClean="0"/>
              <a:t>Many Far Eastern traditions also discourage the eating of pork. The 3,000 year old Confucian Book of Rites says,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dirty="0" smtClean="0"/>
              <a:t>“A gentleman does not eat the flesh of pigs and dogs.”</a:t>
            </a:r>
          </a:p>
          <a:p>
            <a:r>
              <a:rPr lang="en-US" dirty="0" smtClean="0"/>
              <a:t>Although many Chinese are avid eaters of pork today, physicians of ancient China recognized pork-eating as the root of many human ailments.</a:t>
            </a:r>
          </a:p>
          <a:p>
            <a:r>
              <a:rPr lang="en-US" dirty="0" smtClean="0"/>
              <a:t>Buddhists, </a:t>
            </a:r>
            <a:r>
              <a:rPr lang="en-US" dirty="0" err="1" smtClean="0"/>
              <a:t>Jains</a:t>
            </a:r>
            <a:r>
              <a:rPr lang="en-US" dirty="0" smtClean="0"/>
              <a:t> and Hindus usually avoid eating any kind of meat.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Kindness to Animals</a:t>
            </a:r>
            <a:endParaRPr lang="en-US" dirty="0"/>
          </a:p>
        </p:txBody>
      </p:sp>
      <p:sp>
        <p:nvSpPr>
          <p:cNvPr id="3" name="Content Placeholder 2"/>
          <p:cNvSpPr>
            <a:spLocks noGrp="1"/>
          </p:cNvSpPr>
          <p:nvPr>
            <p:ph idx="1"/>
          </p:nvPr>
        </p:nvSpPr>
        <p:spPr/>
        <p:txBody>
          <a:bodyPr>
            <a:normAutofit/>
          </a:bodyPr>
          <a:lstStyle/>
          <a:p>
            <a:r>
              <a:rPr lang="en-US" dirty="0" smtClean="0"/>
              <a:t>It must also be remembered that just because eating pigs meats is </a:t>
            </a:r>
            <a:r>
              <a:rPr lang="en-US" dirty="0" err="1" smtClean="0"/>
              <a:t>haram</a:t>
            </a:r>
            <a:r>
              <a:rPr lang="en-US" dirty="0" smtClean="0"/>
              <a:t> that does not mean we should hate pigs. There are many animals that we can’t eat like cats, dogs, eagles, lions, cheetahs and tigers to mention a few. Does that mean we should hate or hurt them. They are Allah’s creations, and we should always show kindness to all animals except in case of self defense.</a:t>
            </a:r>
          </a:p>
          <a:p>
            <a:r>
              <a:rPr lang="en-US" dirty="0" smtClean="0"/>
              <a:t>Every creature was created by Allah for a purpose. The Prophet always encouraged us to be kind to animals.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r>
              <a:rPr lang="en-US" dirty="0" smtClean="0"/>
              <a:t>Even we did not know about the harmful effect of eating pork and other unlawful foods, this would not change our belief that it is </a:t>
            </a:r>
            <a:r>
              <a:rPr lang="en-US" dirty="0" err="1" smtClean="0"/>
              <a:t>haram</a:t>
            </a:r>
            <a:r>
              <a:rPr lang="en-US" dirty="0" smtClean="0"/>
              <a:t> at all. We must follow Allah’s order even if we could not understand fully the wisdom behind it.</a:t>
            </a:r>
          </a:p>
          <a:p>
            <a:r>
              <a:rPr lang="en-US" dirty="0" smtClean="0"/>
              <a:t> When Prophet Adam was expelled from the garden, it was because he hate fro the forbidden tree. We do not know anything about that tree, and Adam did not need to ask why he was forbidden to eat from it. Rather it was sufficient for him, as it is sufficient for us and for every believer, to know that Allah has forbidden it.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en-US" dirty="0"/>
              <a:t>See you not (O men) that </a:t>
            </a:r>
            <a:r>
              <a:rPr lang="en-US" dirty="0" smtClean="0"/>
              <a:t>Allah </a:t>
            </a:r>
            <a:r>
              <a:rPr lang="en-US" dirty="0"/>
              <a:t>has subjected for you whatsoever is in the heavens and whatsoever is in the earth, and has completed and </a:t>
            </a:r>
            <a:r>
              <a:rPr lang="en-US" dirty="0" smtClean="0"/>
              <a:t>perfected </a:t>
            </a:r>
            <a:r>
              <a:rPr lang="en-US" dirty="0"/>
              <a:t>His Graces upon </a:t>
            </a:r>
            <a:r>
              <a:rPr lang="en-US" dirty="0" smtClean="0"/>
              <a:t>you, and He bestowed upon you His seen and unseen favors.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en-US" dirty="0" smtClean="0"/>
              <a:t>It is not required of the believer to always find a scientific justification for the prohibition.</a:t>
            </a:r>
          </a:p>
          <a:p>
            <a:r>
              <a:rPr lang="en-US" dirty="0" smtClean="0"/>
              <a:t>However, if they and find it, they must share the information, that will increase people’s faith. We believe that all Qur’an’s statements are true, and if science has not confirmed some of them yet, it will do so in the future,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Study Questions</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Write an essay about the medical harms of pork.</a:t>
            </a:r>
          </a:p>
          <a:p>
            <a:pPr marL="514350" indent="-514350">
              <a:buFont typeface="+mj-lt"/>
              <a:buAutoNum type="arabicPeriod"/>
            </a:pPr>
            <a:r>
              <a:rPr lang="en-US" dirty="0" smtClean="0"/>
              <a:t>What is more harmful to society, addiction to alcohol or eating much pork?</a:t>
            </a:r>
          </a:p>
          <a:p>
            <a:pPr marL="514350" indent="-514350">
              <a:buFont typeface="+mj-lt"/>
              <a:buAutoNum type="arabicPeriod"/>
            </a:pPr>
            <a:r>
              <a:rPr lang="en-US" dirty="0" smtClean="0"/>
              <a:t>In Islam, Muslim wine drinkers get punished but not pork eaters. Why?</a:t>
            </a:r>
          </a:p>
          <a:p>
            <a:pPr marL="514350" indent="-514350">
              <a:buFont typeface="+mj-lt"/>
              <a:buAutoNum type="arabicPeriod"/>
            </a:pPr>
            <a:r>
              <a:rPr lang="en-US" dirty="0" smtClean="0"/>
              <a:t>What are the main kinds of meat that Allah made unlawful to eat?</a:t>
            </a:r>
          </a:p>
          <a:p>
            <a:pPr marL="514350" indent="-514350">
              <a:buFont typeface="+mj-lt"/>
              <a:buAutoNum type="arabicPeriod"/>
            </a:pPr>
            <a:r>
              <a:rPr lang="en-US" dirty="0" smtClean="0"/>
              <a:t>Why did Allah Prohibit certain types of meats?</a:t>
            </a:r>
          </a:p>
          <a:p>
            <a:pPr marL="514350" indent="-514350">
              <a:buFont typeface="+mj-lt"/>
              <a:buAutoNum type="arabicPeriod"/>
            </a:pPr>
            <a:r>
              <a:rPr lang="en-US" dirty="0" smtClean="0"/>
              <a:t>What dead animals that we are allowed to eat ? Support your answer with evidence from Al-Qur’an or </a:t>
            </a:r>
            <a:r>
              <a:rPr lang="en-US" dirty="0" err="1" smtClean="0"/>
              <a:t>Sunnah</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514350" indent="-514350">
              <a:buFont typeface="+mj-lt"/>
              <a:buAutoNum type="arabicPeriod" startAt="7"/>
            </a:pPr>
            <a:r>
              <a:rPr lang="en-US" dirty="0" smtClean="0"/>
              <a:t>What other religions say about pork? Support your answer with a quotation from their holy books.</a:t>
            </a:r>
          </a:p>
          <a:p>
            <a:pPr marL="514350" indent="-514350">
              <a:buFont typeface="+mj-lt"/>
              <a:buAutoNum type="arabicPeriod" startAt="7"/>
            </a:pPr>
            <a:r>
              <a:rPr lang="en-US" dirty="0" smtClean="0"/>
              <a:t>Describe some of the medical harms of eating pork.</a:t>
            </a:r>
          </a:p>
          <a:p>
            <a:pPr marL="514350" indent="-514350">
              <a:buFont typeface="+mj-lt"/>
              <a:buAutoNum type="arabicPeriod" startAt="7"/>
            </a:pPr>
            <a:r>
              <a:rPr lang="en-US" dirty="0" smtClean="0"/>
              <a:t>Can a Muslim sell pork products and other harm food as long as he or she does not eat it? Support your answer with a </a:t>
            </a:r>
            <a:r>
              <a:rPr lang="en-US" dirty="0" err="1" smtClean="0"/>
              <a:t>Hadeeth</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a:t>	</a:t>
            </a:r>
            <a:r>
              <a:rPr lang="en-US" dirty="0" smtClean="0"/>
              <a:t>      </a:t>
            </a:r>
            <a:r>
              <a:rPr lang="ar-SA" dirty="0" smtClean="0"/>
              <a:t>يَا </a:t>
            </a:r>
            <a:r>
              <a:rPr lang="ar-SA" dirty="0"/>
              <a:t>أَيُّهَا النَّاسُ كُلُوا مِمَّا فِي الْأَرْضِ حَلَالًا طَيِّبًا وَلَا تَتَّبِعُوا </a:t>
            </a:r>
            <a:r>
              <a:rPr lang="en-US" dirty="0" smtClean="0"/>
              <a:t>  </a:t>
            </a:r>
            <a:r>
              <a:rPr lang="ar-SA" dirty="0" smtClean="0"/>
              <a:t>خُطُوَاتِ </a:t>
            </a:r>
            <a:r>
              <a:rPr lang="ar-SA" dirty="0"/>
              <a:t>الشَّيْطَانِ ۚ إِنَّهُ لَكُمْ عَدُوٌّ مُبِينٌ</a:t>
            </a:r>
            <a:endParaRPr lang="en-US" dirty="0"/>
          </a:p>
          <a:p>
            <a:r>
              <a:rPr lang="en-US" dirty="0"/>
              <a:t>O mankind! Eat of that which is lawful and good on the earth, and follow not the footsteps of </a:t>
            </a:r>
            <a:r>
              <a:rPr lang="en-US" dirty="0" err="1"/>
              <a:t>Shaitân</a:t>
            </a:r>
            <a:r>
              <a:rPr lang="en-US" dirty="0"/>
              <a:t> (Satan). Verily, he is to you an open enemy</a:t>
            </a:r>
            <a:r>
              <a:rPr lang="en-US" dirty="0" smtClean="0"/>
              <a:t>:</a:t>
            </a:r>
          </a:p>
          <a:p>
            <a:r>
              <a:rPr lang="en-US" dirty="0" smtClean="0"/>
              <a:t>By the mercy of Allah and His kindness towards us, Allah has permitted us to eat all good things, and he has not forbidden anything but those impure and unhealthy.</a:t>
            </a:r>
          </a:p>
          <a:p>
            <a:r>
              <a:rPr lang="en-US" dirty="0" smtClean="0"/>
              <a:t>Allah prevented us from eating certain kind of meats and harmful meats and consumption like pork, meats of predator and dead animals.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r>
              <a:rPr lang="en-US" dirty="0" smtClean="0"/>
              <a:t>He says concerning the mission of the Prophet,</a:t>
            </a:r>
          </a:p>
          <a:p>
            <a:r>
              <a:rPr lang="en-US" dirty="0" smtClean="0"/>
              <a:t>                             </a:t>
            </a:r>
            <a:r>
              <a:rPr lang="ar-SA" dirty="0" smtClean="0"/>
              <a:t> وَيُحِلُّ لَهُمُ الطَّيِّبَاتِ وَيُحَرِّمُ عَلَيْهِمُ الْخَبَائِثَ</a:t>
            </a:r>
            <a:endParaRPr lang="en-US" dirty="0" smtClean="0"/>
          </a:p>
          <a:p>
            <a:r>
              <a:rPr lang="en-US" dirty="0" smtClean="0"/>
              <a:t>“He will make lawful for them all good things and prohibit for them what is unhealthy and unwholesome,”</a:t>
            </a:r>
          </a:p>
          <a:p>
            <a:r>
              <a:rPr lang="en-US" dirty="0" smtClean="0"/>
              <a:t>Food and drinks have a direct effect on our health. That is why Islam has prescribed regulations about what we put inside our bodies.</a:t>
            </a:r>
          </a:p>
          <a:p>
            <a:r>
              <a:rPr lang="en-US" dirty="0" smtClean="0"/>
              <a:t>Allah wants His believers to be in the best health both physically, psychologically and spiritually.</a:t>
            </a:r>
          </a:p>
          <a:p>
            <a:r>
              <a:rPr lang="en-US" dirty="0" smtClean="0"/>
              <a:t>When Muslims are healthy, a healthy Muslim society can be easily established.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5211763"/>
          </a:xfrm>
        </p:spPr>
        <p:txBody>
          <a:bodyPr/>
          <a:lstStyle/>
          <a:p>
            <a:r>
              <a:rPr lang="en-US" dirty="0" smtClean="0"/>
              <a:t>Allah has forbidden eating the meats of pigs, wild animals and birds and flesh of dead animals.</a:t>
            </a:r>
          </a:p>
          <a:p>
            <a:r>
              <a:rPr lang="en-US" dirty="0" smtClean="0"/>
              <a:t>Muslims show their obedience to Allah by abstaining from pork and other </a:t>
            </a:r>
            <a:r>
              <a:rPr lang="en-US" dirty="0" err="1" smtClean="0"/>
              <a:t>Haram</a:t>
            </a:r>
            <a:r>
              <a:rPr lang="en-US" dirty="0" smtClean="0"/>
              <a:t> meats and food. Allah even prohibited overeating and all kinds of </a:t>
            </a:r>
            <a:r>
              <a:rPr lang="en-US" dirty="0" err="1" smtClean="0"/>
              <a:t>Israaf</a:t>
            </a:r>
            <a:r>
              <a:rPr lang="en-US" dirty="0" smtClean="0"/>
              <a:t> or wastage.</a:t>
            </a:r>
          </a:p>
          <a:p>
            <a:r>
              <a:rPr lang="en-US" dirty="0" smtClean="0"/>
              <a:t>This obedience brings them the blessing of Allah and helps them maintain a healthy and happy Muslim society.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Allah Prohibits Pork and other Unhealthy Meats</a:t>
            </a:r>
            <a:endParaRPr lang="en-US" dirty="0"/>
          </a:p>
        </p:txBody>
      </p:sp>
      <p:sp>
        <p:nvSpPr>
          <p:cNvPr id="3" name="Content Placeholder 2"/>
          <p:cNvSpPr>
            <a:spLocks noGrp="1"/>
          </p:cNvSpPr>
          <p:nvPr>
            <p:ph idx="1"/>
          </p:nvPr>
        </p:nvSpPr>
        <p:spPr/>
        <p:txBody>
          <a:bodyPr/>
          <a:lstStyle/>
          <a:p>
            <a:r>
              <a:rPr lang="en-US" dirty="0" smtClean="0"/>
              <a:t>Allah prohibits the consumption of pork in less than 4 different places in the Qur’an. Allah orders us in the Qur’an not to consume the flesh of swine and dead animals. </a:t>
            </a:r>
            <a:endParaRPr lang="en-US" dirty="0"/>
          </a:p>
        </p:txBody>
      </p:sp>
      <p:sp>
        <p:nvSpPr>
          <p:cNvPr id="4" name="Rectangle 3"/>
          <p:cNvSpPr/>
          <p:nvPr/>
        </p:nvSpPr>
        <p:spPr>
          <a:xfrm>
            <a:off x="762000" y="4191000"/>
            <a:ext cx="8077200" cy="1846659"/>
          </a:xfrm>
          <a:prstGeom prst="rect">
            <a:avLst/>
          </a:prstGeom>
        </p:spPr>
        <p:txBody>
          <a:bodyPr wrap="square">
            <a:spAutoFit/>
          </a:bodyPr>
          <a:lstStyle/>
          <a:p>
            <a:r>
              <a:rPr lang="ar-SA" sz="3200" dirty="0" smtClean="0"/>
              <a:t>حُرِّمَتْ عَلَيْكُمُ الْمَيْتَةُ وَالدَّمُ وَلَحْمُ الْخِنْزِيرِ وَمَا أُهِلَّ لِغَيْرِ اللَّهِ بِهِ وَالْمُنْخَنِقَةُ وَالْمَوْقُوذَةُ وَالْمُتَرَدِّيَةُ وَالنَّطِيحَةُ وَمَا أَكَلَ السَّبُعُ إِلَّا مَا ذَكَّيْتُمْ وَمَا ذُبِحَ عَلَى النُّصُبِ وَأَنْ تَسْتَقْسِمُوا بِالْأَزْلَامِ ۚ ذَٰلِكُمْ فِسْقٌ </a:t>
            </a:r>
            <a:r>
              <a:rPr lang="ar-SA"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dirty="0" smtClean="0"/>
              <a:t> 	Forbidden to you (for food) are: Al-</a:t>
            </a:r>
            <a:r>
              <a:rPr lang="en-US" dirty="0" err="1" smtClean="0"/>
              <a:t>Maitah</a:t>
            </a:r>
            <a:r>
              <a:rPr lang="en-US" dirty="0" smtClean="0"/>
              <a:t> (the dead animals - cattle has been slaughtered as a sacrifice for others than Allah, or has been slaughtered for idols) and that which has been killed by strangling, or by a violent blow, or by a headlong fall, or by the goring of horns - and that which has been (partly) eaten by a wild animal - unless you are able to slaughter it (before its death) - and that which is sacrificed (slaughtered) on An-</a:t>
            </a:r>
            <a:r>
              <a:rPr lang="en-US" dirty="0" err="1" smtClean="0"/>
              <a:t>Nusub</a:t>
            </a:r>
            <a:r>
              <a:rPr lang="en-US" dirty="0" smtClean="0"/>
              <a:t> (stone-altars). (Forbidden) also is to use arrows seeking luck or decision; (all) that is </a:t>
            </a:r>
            <a:r>
              <a:rPr lang="en-US" dirty="0" err="1" smtClean="0"/>
              <a:t>Fisqun</a:t>
            </a:r>
            <a:r>
              <a:rPr lang="en-US" dirty="0" smtClean="0"/>
              <a:t> (disobedience of </a:t>
            </a:r>
            <a:r>
              <a:rPr lang="en-US" dirty="0" err="1" smtClean="0"/>
              <a:t>Allâh</a:t>
            </a:r>
            <a:r>
              <a:rPr lang="en-US" dirty="0" smtClean="0"/>
              <a:t> and sin).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dirty="0" smtClean="0"/>
              <a:t>Allah describe the mention meats in above verses as filthy. Therefore, these meats are unfit for human consumption and we must stay away from it.</a:t>
            </a:r>
          </a:p>
          <a:p>
            <a:r>
              <a:rPr lang="en-US" dirty="0" smtClean="0"/>
              <a:t>It should be noted that all pork products are prohibited and not only the meat. Lard, which is the pig’s fat is prohibited too.</a:t>
            </a:r>
          </a:p>
          <a:p>
            <a:r>
              <a:rPr lang="en-US" dirty="0" smtClean="0"/>
              <a:t>It is unfortunate that food factories use it in processing many kind of foods,  sweets and even hygiene products like soap and tooth paste.</a:t>
            </a:r>
          </a:p>
          <a:p>
            <a:r>
              <a:rPr lang="en-US" dirty="0" smtClean="0"/>
              <a:t>Muslim should try their best to avoid all foods that include all pork products.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dirty="0" smtClean="0"/>
              <a:t> The following meats are described by Allah and the Prophet as unlawful meats:</a:t>
            </a:r>
          </a:p>
          <a:p>
            <a:pPr marL="514350" indent="-514350">
              <a:buFont typeface="+mj-lt"/>
              <a:buAutoNum type="arabicPeriod"/>
            </a:pPr>
            <a:r>
              <a:rPr lang="en-US" dirty="0" smtClean="0"/>
              <a:t>Pork products (pork, ham, bacon, and  lard)</a:t>
            </a:r>
          </a:p>
          <a:p>
            <a:pPr marL="514350" indent="-514350">
              <a:buFont typeface="+mj-lt"/>
              <a:buAutoNum type="arabicPeriod"/>
            </a:pPr>
            <a:r>
              <a:rPr lang="en-US" dirty="0" smtClean="0"/>
              <a:t>Wild animals that feed on other animals (lions, tigers, wolves, hyenas etc)</a:t>
            </a:r>
          </a:p>
          <a:p>
            <a:pPr marL="514350" indent="-514350">
              <a:buFont typeface="+mj-lt"/>
              <a:buAutoNum type="arabicPeriod"/>
            </a:pPr>
            <a:r>
              <a:rPr lang="en-US" dirty="0" smtClean="0"/>
              <a:t>Dead animals, including those die because of accidents like falling, or being suffocated, hit or preyed on by a wild animal.</a:t>
            </a:r>
          </a:p>
          <a:p>
            <a:pPr marL="514350" indent="-514350">
              <a:buFont typeface="+mj-lt"/>
              <a:buAutoNum type="arabicPeriod"/>
            </a:pPr>
            <a:r>
              <a:rPr lang="en-US" dirty="0" smtClean="0"/>
              <a:t>Dogs</a:t>
            </a:r>
          </a:p>
          <a:p>
            <a:pPr marL="514350" indent="-514350">
              <a:buFont typeface="+mj-lt"/>
              <a:buAutoNum type="arabicPeriod"/>
            </a:pPr>
            <a:r>
              <a:rPr lang="en-US" dirty="0" smtClean="0"/>
              <a:t>Donkeys and mules</a:t>
            </a:r>
          </a:p>
          <a:p>
            <a:pPr marL="514350" indent="-514350">
              <a:buFont typeface="+mj-lt"/>
              <a:buAutoNum type="arabicPeriod"/>
            </a:pPr>
            <a:r>
              <a:rPr lang="en-US" dirty="0" smtClean="0"/>
              <a:t>Mice and rats</a:t>
            </a:r>
          </a:p>
          <a:p>
            <a:pPr marL="514350" indent="-514350">
              <a:buFont typeface="+mj-lt"/>
              <a:buAutoNum type="arabicPeriod"/>
            </a:pPr>
            <a:r>
              <a:rPr lang="en-US" dirty="0" smtClean="0"/>
              <a:t>Worms and insects except locust.</a:t>
            </a:r>
          </a:p>
          <a:p>
            <a:pPr marL="514350" indent="-514350">
              <a:buFont typeface="+mj-lt"/>
              <a:buAutoNum type="arabicPeriod"/>
            </a:pPr>
            <a:endParaRPr lang="en-US" dirty="0" smtClean="0"/>
          </a:p>
          <a:p>
            <a:pPr marL="514350" indent="-514350">
              <a:buFont typeface="+mj-lt"/>
              <a:buAutoNum type="arabicPeriod"/>
            </a:pPr>
            <a:endParaRPr lang="en-US" dirty="0" smtClean="0"/>
          </a:p>
          <a:p>
            <a:pPr>
              <a:buNone/>
            </a:pPr>
            <a:endParaRPr lang="en-US" dirty="0" smtClean="0"/>
          </a:p>
          <a:p>
            <a:pPr>
              <a:buNone/>
            </a:pPr>
            <a:endParaRPr lang="en-US" dirty="0" smtClean="0"/>
          </a:p>
          <a:p>
            <a:pPr>
              <a:buNone/>
            </a:pPr>
            <a:endParaRPr lang="en-US" dirty="0"/>
          </a:p>
        </p:txBody>
      </p:sp>
      <p:sp>
        <p:nvSpPr>
          <p:cNvPr id="4" name="Rounded Rectangle 3"/>
          <p:cNvSpPr/>
          <p:nvPr/>
        </p:nvSpPr>
        <p:spPr>
          <a:xfrm>
            <a:off x="-838200" y="6858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736</TotalTime>
  <Words>1666</Words>
  <Application>Microsoft Office PowerPoint</Application>
  <PresentationFormat>On-screen Show (4:3)</PresentationFormat>
  <Paragraphs>79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Dangerous Life Style!! Pork and Other Haram Meats</vt:lpstr>
      <vt:lpstr>Slide 2</vt:lpstr>
      <vt:lpstr>Slide 3</vt:lpstr>
      <vt:lpstr>Slide 4</vt:lpstr>
      <vt:lpstr>Slide 5</vt:lpstr>
      <vt:lpstr>Allah Prohibits Pork and other Unhealthy Meats</vt:lpstr>
      <vt:lpstr>Slide 7</vt:lpstr>
      <vt:lpstr>Slide 8</vt:lpstr>
      <vt:lpstr>Slide 9</vt:lpstr>
      <vt:lpstr>Harmful Effects of Eating Pork, Blood and Dead animals</vt:lpstr>
      <vt:lpstr>Slide 11</vt:lpstr>
      <vt:lpstr>Slide 12</vt:lpstr>
      <vt:lpstr>Slide 13</vt:lpstr>
      <vt:lpstr>Slide 14</vt:lpstr>
      <vt:lpstr>IS Pork Forbidden To Muslims Only?</vt:lpstr>
      <vt:lpstr>Slide 16</vt:lpstr>
      <vt:lpstr>Slide 17</vt:lpstr>
      <vt:lpstr>Kindness to Animals</vt:lpstr>
      <vt:lpstr>Conclusion</vt:lpstr>
      <vt:lpstr>Slide 20</vt:lpstr>
      <vt:lpstr>Study Questions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Dangerous Life Style!! Pork and Other Haram Meats</dc:title>
  <dc:creator>akram</dc:creator>
  <cp:lastModifiedBy>akram</cp:lastModifiedBy>
  <cp:revision>68</cp:revision>
  <dcterms:created xsi:type="dcterms:W3CDTF">2011-11-13T14:06:32Z</dcterms:created>
  <dcterms:modified xsi:type="dcterms:W3CDTF">2011-11-26T15:20:07Z</dcterms:modified>
</cp:coreProperties>
</file>