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60" r:id="rId4"/>
    <p:sldId id="259" r:id="rId5"/>
    <p:sldId id="261" r:id="rId6"/>
    <p:sldId id="262" r:id="rId7"/>
    <p:sldId id="263" r:id="rId8"/>
    <p:sldId id="269" r:id="rId9"/>
    <p:sldId id="264" r:id="rId10"/>
    <p:sldId id="265" r:id="rId11"/>
    <p:sldId id="266" r:id="rId12"/>
    <p:sldId id="267" r:id="rId13"/>
    <p:sldId id="268"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B6A3050-050B-46F7-9984-6829F3ED975A}" type="datetimeFigureOut">
              <a:rPr lang="en-US" smtClean="0"/>
              <a:pPr/>
              <a:t>5/21/2012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D7990B95-8D94-4F02-B0EE-743CC6F68476}"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6A3050-050B-46F7-9984-6829F3ED975A}" type="datetimeFigureOut">
              <a:rPr lang="en-US" smtClean="0"/>
              <a:pPr/>
              <a:t>5/21/2012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990B95-8D94-4F02-B0EE-743CC6F6847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6A3050-050B-46F7-9984-6829F3ED975A}" type="datetimeFigureOut">
              <a:rPr lang="en-US" smtClean="0"/>
              <a:pPr/>
              <a:t>5/21/2012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990B95-8D94-4F02-B0EE-743CC6F6847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6A3050-050B-46F7-9984-6829F3ED975A}" type="datetimeFigureOut">
              <a:rPr lang="en-US" smtClean="0"/>
              <a:pPr/>
              <a:t>5/21/2012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990B95-8D94-4F02-B0EE-743CC6F6847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B6A3050-050B-46F7-9984-6829F3ED975A}" type="datetimeFigureOut">
              <a:rPr lang="en-US" smtClean="0"/>
              <a:pPr/>
              <a:t>5/21/2012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D7990B95-8D94-4F02-B0EE-743CC6F6847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B6A3050-050B-46F7-9984-6829F3ED975A}" type="datetimeFigureOut">
              <a:rPr lang="en-US" smtClean="0"/>
              <a:pPr/>
              <a:t>5/21/2012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990B95-8D94-4F02-B0EE-743CC6F6847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B6A3050-050B-46F7-9984-6829F3ED975A}" type="datetimeFigureOut">
              <a:rPr lang="en-US" smtClean="0"/>
              <a:pPr/>
              <a:t>5/21/2012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990B95-8D94-4F02-B0EE-743CC6F6847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B6A3050-050B-46F7-9984-6829F3ED975A}" type="datetimeFigureOut">
              <a:rPr lang="en-US" smtClean="0"/>
              <a:pPr/>
              <a:t>5/21/2012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990B95-8D94-4F02-B0EE-743CC6F6847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6A3050-050B-46F7-9984-6829F3ED975A}" type="datetimeFigureOut">
              <a:rPr lang="en-US" smtClean="0"/>
              <a:pPr/>
              <a:t>5/21/2012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990B95-8D94-4F02-B0EE-743CC6F6847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B6A3050-050B-46F7-9984-6829F3ED975A}" type="datetimeFigureOut">
              <a:rPr lang="en-US" smtClean="0"/>
              <a:pPr/>
              <a:t>5/21/2012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990B95-8D94-4F02-B0EE-743CC6F6847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B6A3050-050B-46F7-9984-6829F3ED975A}" type="datetimeFigureOut">
              <a:rPr lang="en-US" smtClean="0"/>
              <a:pPr/>
              <a:t>5/21/2012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990B95-8D94-4F02-B0EE-743CC6F6847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B6A3050-050B-46F7-9984-6829F3ED975A}" type="datetimeFigureOut">
              <a:rPr lang="en-US" smtClean="0"/>
              <a:pPr/>
              <a:t>5/21/2012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7990B95-8D94-4F02-B0EE-743CC6F6847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Shukr</a:t>
            </a:r>
            <a:r>
              <a:rPr lang="en-US" dirty="0" smtClean="0"/>
              <a:t>: Thankfulness to Allah</a:t>
            </a:r>
            <a:endParaRPr lang="en-US" dirty="0"/>
          </a:p>
        </p:txBody>
      </p:sp>
      <p:sp>
        <p:nvSpPr>
          <p:cNvPr id="3" name="Content Placeholder 2"/>
          <p:cNvSpPr>
            <a:spLocks noGrp="1"/>
          </p:cNvSpPr>
          <p:nvPr>
            <p:ph idx="1"/>
          </p:nvPr>
        </p:nvSpPr>
        <p:spPr/>
        <p:txBody>
          <a:bodyPr>
            <a:normAutofit lnSpcReduction="10000"/>
          </a:bodyPr>
          <a:lstStyle/>
          <a:p>
            <a:r>
              <a:rPr lang="en-US" dirty="0" err="1" smtClean="0"/>
              <a:t>Shukr</a:t>
            </a:r>
            <a:r>
              <a:rPr lang="en-US" dirty="0" smtClean="0"/>
              <a:t> or gratitude is a very important principle in Islam. It is a quality of the believers and it is a source of goodness. </a:t>
            </a:r>
            <a:r>
              <a:rPr lang="en-US" dirty="0" err="1" smtClean="0"/>
              <a:t>Shukr</a:t>
            </a:r>
            <a:r>
              <a:rPr lang="en-US" dirty="0" smtClean="0"/>
              <a:t> is used in the Qur’an sometimes as equivalent to faith. The faithful are thankful people to Allah and then to those who are kind to them. While the unfaithful are ungrateful to Allah and to the kind people around them. According to scholars, </a:t>
            </a:r>
            <a:r>
              <a:rPr lang="en-US" dirty="0" err="1" smtClean="0"/>
              <a:t>shukr</a:t>
            </a:r>
            <a:r>
              <a:rPr lang="en-US" dirty="0" smtClean="0"/>
              <a:t> means to recognize the favors of others. A faithful person is the one who acknowledges and recognize the endless favors of Allah.</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Prophet Muhammad Teaches Muslims the Gratitude to Allah</a:t>
            </a:r>
            <a:endParaRPr lang="en-US" dirty="0"/>
          </a:p>
        </p:txBody>
      </p:sp>
      <p:sp>
        <p:nvSpPr>
          <p:cNvPr id="3" name="Content Placeholder 2"/>
          <p:cNvSpPr>
            <a:spLocks noGrp="1"/>
          </p:cNvSpPr>
          <p:nvPr>
            <p:ph idx="1"/>
          </p:nvPr>
        </p:nvSpPr>
        <p:spPr/>
        <p:txBody>
          <a:bodyPr>
            <a:normAutofit/>
          </a:bodyPr>
          <a:lstStyle/>
          <a:p>
            <a:r>
              <a:rPr lang="en-US" dirty="0" smtClean="0"/>
              <a:t>Prophet Muhammad obeyed Allah and was a role model in showing his faithful gratitude to Allah. He used to thank Allah day and night. When he woke up, he would say, “Thanks be to Allah Who brought us to life after He made us to die, and to Him is the resurrection” And when the Prophet </a:t>
            </a:r>
            <a:r>
              <a:rPr lang="ar-AE" dirty="0" smtClean="0"/>
              <a:t>صلى اللة عليه وسلم</a:t>
            </a:r>
            <a:r>
              <a:rPr lang="en-US" dirty="0" smtClean="0"/>
              <a:t> went to bed, he would say, “In Your name I dies and I live.” And when (Al-</a:t>
            </a:r>
            <a:r>
              <a:rPr lang="en-US" dirty="0" err="1" smtClean="0"/>
              <a:t>Bukhari</a:t>
            </a:r>
            <a:r>
              <a:rPr lang="en-US" dirty="0" smtClean="0"/>
              <a: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r>
              <a:rPr lang="en-US" dirty="0" smtClean="0"/>
              <a:t>When the Prophet </a:t>
            </a:r>
            <a:r>
              <a:rPr lang="ar-AE" dirty="0" smtClean="0"/>
              <a:t>صلى اللة عليه وسلم</a:t>
            </a:r>
            <a:r>
              <a:rPr lang="en-US" dirty="0" smtClean="0"/>
              <a:t> ate or drank, he would say, “Thanks be to Allah Who gave us food and drink and made us Muslims” (At-</a:t>
            </a:r>
            <a:r>
              <a:rPr lang="en-US" dirty="0" err="1" smtClean="0"/>
              <a:t>Tirmidhi</a:t>
            </a:r>
            <a:r>
              <a:rPr lang="en-US" dirty="0" smtClean="0"/>
              <a:t>)</a:t>
            </a:r>
          </a:p>
          <a:p>
            <a:r>
              <a:rPr lang="en-US" dirty="0" smtClean="0"/>
              <a:t>Whenever the Prophet </a:t>
            </a:r>
            <a:r>
              <a:rPr lang="ar-AE" dirty="0" smtClean="0"/>
              <a:t>صلى اللة عليه وسلم</a:t>
            </a:r>
            <a:r>
              <a:rPr lang="en-US" dirty="0" smtClean="0"/>
              <a:t> put on any new garment, he would say, “O Allah, thanks be to You: You gave me this to wear. I ask You to give me the good of this dress and the good for which it is made and I ask You to protect me from the evil of this dress and from the evil of that for which it is made” (At-</a:t>
            </a:r>
            <a:r>
              <a:rPr lang="en-US" dirty="0" err="1" smtClean="0"/>
              <a:t>Tirmidhi</a:t>
            </a:r>
            <a:r>
              <a:rPr lang="en-US" dirty="0" smtClean="0"/>
              <a:t>).</a:t>
            </a:r>
          </a:p>
          <a:p>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92500" lnSpcReduction="20000"/>
          </a:bodyPr>
          <a:lstStyle/>
          <a:p>
            <a:r>
              <a:rPr lang="en-US" dirty="0" smtClean="0"/>
              <a:t>When the Prophet (peace and blessings be upon him) mounted his camel to go on a journey he would say “</a:t>
            </a:r>
            <a:r>
              <a:rPr lang="en-US" dirty="0" err="1" smtClean="0"/>
              <a:t>Allahu</a:t>
            </a:r>
            <a:r>
              <a:rPr lang="en-US" dirty="0" smtClean="0"/>
              <a:t> Akbar” (Allah is the greatest) three times and then he would say, “[Glory to Him Who has subjected these to our (use), for we could never have accomplished this (by ourselves). And to our Lord, surely, must we turn back!][</a:t>
            </a:r>
            <a:r>
              <a:rPr lang="en-US" dirty="0" err="1" smtClean="0"/>
              <a:t>Az-Zukhruf</a:t>
            </a:r>
            <a:r>
              <a:rPr lang="en-US" dirty="0" smtClean="0"/>
              <a:t> 43:13]. O Allah, we ask You on this journey righteousness and piety and the deeds are the pleasing to You. O Allah, make this journey easy for us and You are the Guardian for the family (left behind). O Allah, we ask You to protect us from the exhaustion of journey, from bad scenes, and from bad return to our property and family.” When he returned he would say, “Returning, repenting, worshiping, and praising our Lord” (Muslim).</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r>
              <a:rPr lang="en-US" dirty="0" smtClean="0"/>
              <a:t>Islam does not only teach us to thank Allah, but we are also told to thank our parents, our spouses, our fiends, our neighbors, and all those who do any good to us. The Prophet (peace and blessings be upon him) said, “Those who do not thank people, the do not thank Allah” (At-</a:t>
            </a:r>
            <a:r>
              <a:rPr lang="en-US" dirty="0" err="1" smtClean="0"/>
              <a:t>Tirmidhi</a:t>
            </a:r>
            <a:r>
              <a:rPr lang="en-US" dirty="0" smtClean="0"/>
              <a: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Thankfulness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 To become a thankful servant to Allah, one should show his or her gratefulness to Allah through his (1)heart,(2) tongue and (3) all physical powers. Let us learn about these three interrelated types of thankfulness in some details.</a:t>
            </a:r>
          </a:p>
          <a:p>
            <a:r>
              <a:rPr lang="en-US" dirty="0" smtClean="0"/>
              <a:t>  </a:t>
            </a:r>
            <a:r>
              <a:rPr lang="en-US" b="1" dirty="0" smtClean="0"/>
              <a:t> 1.  </a:t>
            </a:r>
            <a:r>
              <a:rPr lang="en-US" b="1" dirty="0" err="1" smtClean="0"/>
              <a:t>Shukru-ul-Qalb</a:t>
            </a:r>
            <a:r>
              <a:rPr lang="en-US" b="1" dirty="0" smtClean="0"/>
              <a:t>, or thankfulness felt in the heart.</a:t>
            </a:r>
          </a:p>
          <a:p>
            <a:r>
              <a:rPr lang="en-US" b="1" dirty="0" smtClean="0"/>
              <a:t>  </a:t>
            </a:r>
            <a:r>
              <a:rPr lang="en-US" dirty="0" smtClean="0"/>
              <a:t>This is the most important type of thankfulness a Muslim should always experience. One time  Prophet Musa spoke to Allah and said, “O Allah how can I thank you when I know that if I worship you all the time would not pay you back for only my eye sight!”Then Allah revealed to him “These thankful feelings in your heart are enough for me.”</a:t>
            </a:r>
          </a:p>
          <a:p>
            <a:pPr>
              <a:buNone/>
            </a:pPr>
            <a:r>
              <a:rPr lang="en-US" dirty="0" smtClean="0"/>
              <a:t>     Grateful inner feelings, are much appreciated by Allah.</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048672"/>
          </a:xfrm>
        </p:spPr>
        <p:txBody>
          <a:bodyPr>
            <a:normAutofit fontScale="92500" lnSpcReduction="10000"/>
          </a:bodyPr>
          <a:lstStyle/>
          <a:p>
            <a:r>
              <a:rPr lang="en-US" b="1" dirty="0" smtClean="0"/>
              <a:t>2.  </a:t>
            </a:r>
            <a:r>
              <a:rPr lang="en-US" b="1" dirty="0" err="1" smtClean="0"/>
              <a:t>Shukr</a:t>
            </a:r>
            <a:r>
              <a:rPr lang="en-US" b="1" dirty="0" smtClean="0"/>
              <a:t> </a:t>
            </a:r>
            <a:r>
              <a:rPr lang="en-US" b="1" dirty="0" err="1" smtClean="0"/>
              <a:t>tha-ul-Lisan</a:t>
            </a:r>
            <a:r>
              <a:rPr lang="en-US" b="1" dirty="0" smtClean="0"/>
              <a:t>, or thankfulness expressed by the tongue.</a:t>
            </a:r>
          </a:p>
          <a:p>
            <a:pPr rtl="1">
              <a:buNone/>
            </a:pPr>
            <a:r>
              <a:rPr lang="en-US" dirty="0" smtClean="0"/>
              <a:t>A thankful person often expresses his gratefulness to his Creator for all His favors. Allah says in </a:t>
            </a:r>
            <a:r>
              <a:rPr lang="en-US" dirty="0" err="1" smtClean="0"/>
              <a:t>Surat-ud-Duha</a:t>
            </a:r>
            <a:r>
              <a:rPr lang="en-US" dirty="0" smtClean="0"/>
              <a:t>, 	</a:t>
            </a:r>
          </a:p>
          <a:p>
            <a:pPr rtl="1"/>
            <a:r>
              <a:rPr lang="ar-SA" dirty="0" smtClean="0"/>
              <a:t>وَأَمَّا بِنِعْمَةِ رَبِّكَ فَحَدِّثْ</a:t>
            </a:r>
            <a:r>
              <a:rPr lang="en-US" dirty="0" smtClean="0"/>
              <a:t>                                                </a:t>
            </a:r>
          </a:p>
          <a:p>
            <a:pPr>
              <a:buNone/>
            </a:pPr>
            <a:r>
              <a:rPr lang="en-US" dirty="0" smtClean="0"/>
              <a:t>	“And (acknowledge) announce the favor of your Lord.”</a:t>
            </a:r>
          </a:p>
          <a:p>
            <a:pPr>
              <a:buNone/>
            </a:pPr>
            <a:r>
              <a:rPr lang="en-US" dirty="0" smtClean="0"/>
              <a:t>A thankful Muslim always praises Allah and expresses his gratefulness to Allah during his prayers, </a:t>
            </a:r>
            <a:r>
              <a:rPr lang="en-US" dirty="0" err="1" smtClean="0"/>
              <a:t>du’aa</a:t>
            </a:r>
            <a:r>
              <a:rPr lang="en-US" dirty="0" smtClean="0"/>
              <a:t> and verbal communication with others. It is important to remember that the first ayah in the Qur’an, after the </a:t>
            </a:r>
            <a:r>
              <a:rPr lang="en-US" dirty="0" err="1" smtClean="0"/>
              <a:t>Basmalah</a:t>
            </a:r>
            <a:r>
              <a:rPr lang="en-US" dirty="0" smtClean="0"/>
              <a:t>, </a:t>
            </a:r>
          </a:p>
          <a:p>
            <a:pPr>
              <a:buNone/>
            </a:pPr>
            <a:r>
              <a:rPr lang="en-US" dirty="0" smtClean="0"/>
              <a:t>                                                          </a:t>
            </a:r>
            <a:r>
              <a:rPr lang="ar-SA" dirty="0" smtClean="0"/>
              <a:t>الْحَمْدُ لِلَّهِ رَبِّ الْعَالَمِينَ</a:t>
            </a:r>
            <a:endParaRPr lang="en-US" dirty="0" smtClean="0"/>
          </a:p>
          <a:p>
            <a:pPr>
              <a:buNone/>
            </a:pPr>
            <a:r>
              <a:rPr lang="en-US" dirty="0" smtClean="0"/>
              <a:t>  “All praise is due to Allah, the Lord of the Worlds.”</a:t>
            </a:r>
          </a:p>
          <a:p>
            <a:pPr>
              <a:buNone/>
            </a:pP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336704"/>
          </a:xfrm>
        </p:spPr>
        <p:txBody>
          <a:bodyPr>
            <a:normAutofit fontScale="92500" lnSpcReduction="20000"/>
          </a:bodyPr>
          <a:lstStyle/>
          <a:p>
            <a:r>
              <a:rPr lang="en-US" dirty="0" smtClean="0"/>
              <a:t>  </a:t>
            </a:r>
            <a:r>
              <a:rPr lang="en-US" b="1" dirty="0" smtClean="0"/>
              <a:t>3.  </a:t>
            </a:r>
            <a:r>
              <a:rPr lang="en-US" b="1" dirty="0" err="1" smtClean="0"/>
              <a:t>Shukr-ul-Jawarih</a:t>
            </a:r>
            <a:r>
              <a:rPr lang="en-US" b="1" dirty="0" smtClean="0"/>
              <a:t>, or thankfulness expressed by the body and the limbs.</a:t>
            </a:r>
          </a:p>
          <a:p>
            <a:r>
              <a:rPr lang="en-US" dirty="0" smtClean="0"/>
              <a:t>This is the characteristic of the true believer. He always demonstrates his gratefulness through worship, loyalty and readiness to serve Allah and His faith. Thankfulness to God can take many forms including, but not limited to: </a:t>
            </a:r>
          </a:p>
          <a:p>
            <a:r>
              <a:rPr lang="en-US" b="1" dirty="0" smtClean="0"/>
              <a:t>a.  Prayer, fasting, charity, Hajj, </a:t>
            </a:r>
            <a:r>
              <a:rPr lang="en-US" b="1" dirty="0" err="1" smtClean="0"/>
              <a:t>Omrah</a:t>
            </a:r>
            <a:r>
              <a:rPr lang="en-US" b="1" dirty="0" smtClean="0"/>
              <a:t>, and other types of </a:t>
            </a:r>
            <a:r>
              <a:rPr lang="en-US" b="1" dirty="0" err="1" smtClean="0"/>
              <a:t>Ibadah</a:t>
            </a:r>
            <a:r>
              <a:rPr lang="en-US" b="1" dirty="0" smtClean="0"/>
              <a:t>, or worship.</a:t>
            </a:r>
          </a:p>
          <a:p>
            <a:r>
              <a:rPr lang="en-US" dirty="0" smtClean="0"/>
              <a:t>These rituals are physical expressions of offering gratitude to Allah. </a:t>
            </a:r>
            <a:r>
              <a:rPr lang="en-US" dirty="0" err="1" smtClean="0"/>
              <a:t>Rasoolullah</a:t>
            </a:r>
            <a:r>
              <a:rPr lang="en-US" dirty="0" smtClean="0"/>
              <a:t> used to stand up long nights in </a:t>
            </a:r>
            <a:r>
              <a:rPr lang="en-US" dirty="0" err="1" smtClean="0"/>
              <a:t>Qiym-ul-layl</a:t>
            </a:r>
            <a:r>
              <a:rPr lang="en-US" dirty="0" smtClean="0"/>
              <a:t> every night to the extent his feet swelled. </a:t>
            </a:r>
            <a:r>
              <a:rPr lang="en-US" dirty="0" err="1" smtClean="0"/>
              <a:t>A’isha</a:t>
            </a:r>
            <a:r>
              <a:rPr lang="en-US" dirty="0" smtClean="0"/>
              <a:t> (</a:t>
            </a:r>
            <a:r>
              <a:rPr lang="en-US" dirty="0" err="1" smtClean="0"/>
              <a:t>ra</a:t>
            </a:r>
            <a:r>
              <a:rPr lang="en-US" dirty="0" smtClean="0"/>
              <a:t>) asked him, “why do you do this when Allah has already forgiven you everything before and everything after? He said: </a:t>
            </a:r>
            <a:r>
              <a:rPr lang="ar-AE" dirty="0" smtClean="0"/>
              <a:t>أفلاأكون عبداشكورا </a:t>
            </a:r>
            <a:endParaRPr lang="en-US" dirty="0" smtClean="0"/>
          </a:p>
          <a:p>
            <a:r>
              <a:rPr lang="en-US" dirty="0" smtClean="0"/>
              <a:t>“Then shall I not be a grateful ‘servant?</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669360"/>
          </a:xfrm>
        </p:spPr>
        <p:txBody>
          <a:bodyPr>
            <a:normAutofit fontScale="92500" lnSpcReduction="20000"/>
          </a:bodyPr>
          <a:lstStyle/>
          <a:p>
            <a:r>
              <a:rPr lang="en-US" dirty="0" smtClean="0"/>
              <a:t> </a:t>
            </a:r>
            <a:r>
              <a:rPr lang="en-US" b="1" dirty="0" smtClean="0"/>
              <a:t>b. </a:t>
            </a:r>
            <a:r>
              <a:rPr lang="en-US" b="1" dirty="0" err="1" smtClean="0"/>
              <a:t>Sujood</a:t>
            </a:r>
            <a:r>
              <a:rPr lang="en-US" b="1" dirty="0" smtClean="0"/>
              <a:t>-us-</a:t>
            </a:r>
            <a:r>
              <a:rPr lang="en-US" b="1" dirty="0" err="1" smtClean="0"/>
              <a:t>Shukr</a:t>
            </a:r>
            <a:r>
              <a:rPr lang="en-US" b="1" dirty="0" smtClean="0"/>
              <a:t>, or the prostration of thankfulness.</a:t>
            </a:r>
          </a:p>
          <a:p>
            <a:r>
              <a:rPr lang="en-US" dirty="0" smtClean="0"/>
              <a:t>This is a special Islamic ritual of showing gratitude to Allah. When the servant receives a blessing from Allah or when Allah saves him from a disaster he should simply fall in prostration thanking Allah for His favors. </a:t>
            </a:r>
            <a:r>
              <a:rPr lang="en-US" dirty="0" err="1" smtClean="0"/>
              <a:t>Rasoolullah</a:t>
            </a:r>
            <a:r>
              <a:rPr lang="en-US" dirty="0" smtClean="0"/>
              <a:t> used to prostrate to Allah whenever he received a pleasant thing or was told good news.</a:t>
            </a:r>
          </a:p>
          <a:p>
            <a:pPr marL="514350" indent="-514350">
              <a:buFont typeface="+mj-lt"/>
              <a:buAutoNum type="arabicPeriod"/>
            </a:pPr>
            <a:r>
              <a:rPr lang="en-US" dirty="0" err="1" smtClean="0"/>
              <a:t>Abdur-Rahman</a:t>
            </a:r>
            <a:r>
              <a:rPr lang="en-US" dirty="0" smtClean="0"/>
              <a:t> </a:t>
            </a:r>
            <a:r>
              <a:rPr lang="en-US" dirty="0" err="1" smtClean="0"/>
              <a:t>ibn</a:t>
            </a:r>
            <a:r>
              <a:rPr lang="en-US" dirty="0" smtClean="0"/>
              <a:t> Auf (R) narrated that </a:t>
            </a:r>
            <a:r>
              <a:rPr lang="en-US" dirty="0" err="1" smtClean="0"/>
              <a:t>Rasoolullah</a:t>
            </a:r>
            <a:r>
              <a:rPr lang="en-US" dirty="0" smtClean="0"/>
              <a:t> went out once and he followed him until he entered a grove of palm trees where he prostrated. His prostration was so long that </a:t>
            </a:r>
            <a:r>
              <a:rPr lang="en-US" dirty="0" err="1" smtClean="0"/>
              <a:t>Abdur-Rahman</a:t>
            </a:r>
            <a:r>
              <a:rPr lang="en-US" dirty="0" smtClean="0"/>
              <a:t> feared that Allah had taken his soul. </a:t>
            </a:r>
            <a:r>
              <a:rPr lang="en-US" dirty="0" err="1" smtClean="0"/>
              <a:t>Abdur-Rahman</a:t>
            </a:r>
            <a:r>
              <a:rPr lang="en-US" dirty="0" smtClean="0"/>
              <a:t> came to look at him and he raised his head and said: “What is wrong, </a:t>
            </a:r>
            <a:r>
              <a:rPr lang="en-US" dirty="0" err="1" smtClean="0"/>
              <a:t>Abdur-Rahman</a:t>
            </a:r>
            <a:r>
              <a:rPr lang="en-US" dirty="0" smtClean="0"/>
              <a:t>? The Prophet said: </a:t>
            </a:r>
            <a:r>
              <a:rPr lang="en-US" dirty="0" err="1" smtClean="0"/>
              <a:t>Gibreel</a:t>
            </a:r>
            <a:r>
              <a:rPr lang="en-US" dirty="0" smtClean="0"/>
              <a:t> came to me and said: Shall I not give you good news? Allah says to you, whoever lutes you, I salute him. Therefore, I prostrated to Allah in thanks.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lnSpcReduction="10000"/>
          </a:bodyPr>
          <a:lstStyle/>
          <a:p>
            <a:r>
              <a:rPr lang="en-US" b="1" dirty="0" smtClean="0"/>
              <a:t> c.  Helping other people.</a:t>
            </a:r>
          </a:p>
          <a:p>
            <a:r>
              <a:rPr lang="en-US" dirty="0" smtClean="0"/>
              <a:t> Helping those in need of our help is an important good deed and way to thank Allah for His favors. Allah likes the people who helpful to His servants, thus He will continue to shower them with His blessings. Prophet Muhammad (PBUH) said, “If anyone strokes an orphan’s head, doing so only for Allah’s sake, he will have blessing for every hair over which his hand passes; and if anyone treats well an orphan girl or boy under his care, he and I shall be like those two in Paradise,” putting two fingers together.”</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lstStyle/>
          <a:p>
            <a:r>
              <a:rPr lang="en-US" dirty="0" smtClean="0"/>
              <a:t>In conclusion, thanksgiving is whole life. The whole life should be lived in obedience to our Ultimate Benefactor, Allah. He created us He has been good to us. Therefore, in our thankfulness we should always acknowledge His great favors, express our gratefulness to Him, and worship and serve Him.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Allah is source of all Favors and Blessings</a:t>
            </a:r>
            <a:endParaRPr lang="en-US" dirty="0"/>
          </a:p>
        </p:txBody>
      </p:sp>
      <p:sp>
        <p:nvSpPr>
          <p:cNvPr id="3" name="Content Placeholder 2"/>
          <p:cNvSpPr>
            <a:spLocks noGrp="1"/>
          </p:cNvSpPr>
          <p:nvPr>
            <p:ph idx="1"/>
          </p:nvPr>
        </p:nvSpPr>
        <p:spPr/>
        <p:txBody>
          <a:bodyPr>
            <a:normAutofit/>
          </a:bodyPr>
          <a:lstStyle/>
          <a:p>
            <a:r>
              <a:rPr lang="en-US" dirty="0" smtClean="0"/>
              <a:t>   Allah is sole creator of man and the whole universe. He made every single thing in the natural world and enabled us to utilize it for our own good. Allah says in </a:t>
            </a:r>
            <a:r>
              <a:rPr lang="en-US" dirty="0" err="1" smtClean="0"/>
              <a:t>Surat-ul-Mulk</a:t>
            </a:r>
            <a:r>
              <a:rPr lang="en-US" dirty="0" smtClean="0"/>
              <a:t>, </a:t>
            </a:r>
          </a:p>
          <a:p>
            <a:r>
              <a:rPr lang="en-US" dirty="0"/>
              <a:t>	</a:t>
            </a:r>
            <a:r>
              <a:rPr lang="ar-SA" dirty="0"/>
              <a:t>قُلْ هُوَ الَّذِي </a:t>
            </a:r>
            <a:r>
              <a:rPr lang="ar-SA" dirty="0" smtClean="0"/>
              <a:t>أَنْشَأَكُمْ </a:t>
            </a:r>
            <a:r>
              <a:rPr lang="ar-SA" dirty="0"/>
              <a:t>وَجَعَلَ لَكُمُ السَّمْعَ وَالْأَبْصَارَ وَالْأَفْئِدَةَ ۖ قَلِيلًا مَا تَشْكُرُونَ</a:t>
            </a:r>
            <a:endParaRPr lang="en-US" dirty="0"/>
          </a:p>
          <a:p>
            <a:r>
              <a:rPr lang="en-US" dirty="0" smtClean="0"/>
              <a:t>Say: He is the One Who brought you into being and made for you the ears and eyes and the hearts: Little is it that you give thanks.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Du’aa</a:t>
            </a:r>
            <a:endParaRPr lang="en-US" dirty="0"/>
          </a:p>
        </p:txBody>
      </p:sp>
      <p:sp>
        <p:nvSpPr>
          <p:cNvPr id="3" name="Content Placeholder 2"/>
          <p:cNvSpPr>
            <a:spLocks noGrp="1"/>
          </p:cNvSpPr>
          <p:nvPr>
            <p:ph idx="1"/>
          </p:nvPr>
        </p:nvSpPr>
        <p:spPr/>
        <p:txBody>
          <a:bodyPr/>
          <a:lstStyle/>
          <a:p>
            <a:pPr algn="r" rtl="1"/>
            <a:r>
              <a:rPr lang="ar-AE" dirty="0" smtClean="0"/>
              <a:t>اللهم أعني على ذكرك وشكرك وحسن عبادتك</a:t>
            </a:r>
            <a:endParaRPr lang="en-US" dirty="0" smtClean="0"/>
          </a:p>
          <a:p>
            <a:pPr algn="l"/>
            <a:r>
              <a:rPr lang="en-US" dirty="0" err="1" smtClean="0"/>
              <a:t>Mu’ath</a:t>
            </a:r>
            <a:r>
              <a:rPr lang="en-US" dirty="0" smtClean="0"/>
              <a:t> </a:t>
            </a:r>
            <a:r>
              <a:rPr lang="en-US" dirty="0" err="1" smtClean="0"/>
              <a:t>ibn</a:t>
            </a:r>
            <a:r>
              <a:rPr lang="en-US" dirty="0" smtClean="0"/>
              <a:t> </a:t>
            </a:r>
            <a:r>
              <a:rPr lang="en-US" dirty="0" err="1" smtClean="0"/>
              <a:t>Jabal</a:t>
            </a:r>
            <a:r>
              <a:rPr lang="en-US" dirty="0" smtClean="0"/>
              <a:t> narrated that </a:t>
            </a:r>
            <a:r>
              <a:rPr lang="en-US" dirty="0" err="1" smtClean="0"/>
              <a:t>Rasoolullah</a:t>
            </a:r>
            <a:r>
              <a:rPr lang="en-US" dirty="0" smtClean="0"/>
              <a:t> once said to me “ </a:t>
            </a:r>
            <a:r>
              <a:rPr lang="en-US" dirty="0" err="1" smtClean="0"/>
              <a:t>Mu’ad</a:t>
            </a:r>
            <a:r>
              <a:rPr lang="en-US" dirty="0" smtClean="0"/>
              <a:t>, I love you. Let me teach you something..(the </a:t>
            </a:r>
            <a:r>
              <a:rPr lang="en-US" dirty="0" err="1" smtClean="0"/>
              <a:t>dua</a:t>
            </a:r>
            <a:r>
              <a:rPr lang="en-US" dirty="0" smtClean="0"/>
              <a:t> at the end of </a:t>
            </a:r>
            <a:r>
              <a:rPr lang="en-US" dirty="0" err="1" smtClean="0"/>
              <a:t>salsh</a:t>
            </a:r>
            <a:r>
              <a:rPr lang="en-US" dirty="0" smtClean="0"/>
              <a:t>)</a:t>
            </a:r>
          </a:p>
          <a:p>
            <a:pPr algn="l"/>
            <a:r>
              <a:rPr lang="en-US" dirty="0" smtClean="0"/>
              <a:t>(O Allah help me to remember you, to show gratefulness to you, and to worship you well.)</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Questions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1. How does gratefulness to Allah effect you behavior towards others.</a:t>
            </a:r>
          </a:p>
          <a:p>
            <a:pPr>
              <a:buNone/>
            </a:pPr>
            <a:r>
              <a:rPr lang="en-US" dirty="0" smtClean="0"/>
              <a:t>  2. Explain the principle of </a:t>
            </a:r>
            <a:r>
              <a:rPr lang="en-US" dirty="0" err="1" smtClean="0"/>
              <a:t>Shukr</a:t>
            </a:r>
            <a:r>
              <a:rPr lang="en-US" dirty="0" smtClean="0"/>
              <a:t> in Islam.</a:t>
            </a:r>
          </a:p>
          <a:p>
            <a:pPr>
              <a:buNone/>
            </a:pPr>
            <a:r>
              <a:rPr lang="en-US" dirty="0" smtClean="0"/>
              <a:t>  3. Define </a:t>
            </a:r>
            <a:r>
              <a:rPr lang="en-US" dirty="0" err="1" smtClean="0"/>
              <a:t>ni’mah</a:t>
            </a:r>
            <a:r>
              <a:rPr lang="en-US" dirty="0" smtClean="0"/>
              <a:t>, </a:t>
            </a:r>
            <a:r>
              <a:rPr lang="en-US" dirty="0" err="1" smtClean="0"/>
              <a:t>Shukr-ul-Qalb</a:t>
            </a:r>
            <a:r>
              <a:rPr lang="en-US" dirty="0" smtClean="0"/>
              <a:t>, </a:t>
            </a:r>
            <a:r>
              <a:rPr lang="en-US" dirty="0" err="1" smtClean="0"/>
              <a:t>shukr-ulisan</a:t>
            </a:r>
            <a:r>
              <a:rPr lang="en-US" dirty="0" smtClean="0"/>
              <a:t>, </a:t>
            </a:r>
            <a:r>
              <a:rPr lang="en-US" dirty="0" err="1" smtClean="0"/>
              <a:t>shukr-ul-jawarih</a:t>
            </a:r>
            <a:r>
              <a:rPr lang="en-US" dirty="0" smtClean="0"/>
              <a:t>.</a:t>
            </a:r>
          </a:p>
          <a:p>
            <a:pPr>
              <a:buNone/>
            </a:pPr>
            <a:r>
              <a:rPr lang="en-US" dirty="0" smtClean="0"/>
              <a:t>  4. What are the three types of </a:t>
            </a:r>
            <a:r>
              <a:rPr lang="en-US" dirty="0" err="1" smtClean="0"/>
              <a:t>Shukr</a:t>
            </a:r>
            <a:r>
              <a:rPr lang="en-US" dirty="0" smtClean="0"/>
              <a:t>?</a:t>
            </a:r>
          </a:p>
          <a:p>
            <a:pPr>
              <a:buNone/>
            </a:pPr>
            <a:r>
              <a:rPr lang="en-US" dirty="0" smtClean="0"/>
              <a:t>  5. Explain how a Muslim should practice gratefulness to Allah by his heart.</a:t>
            </a:r>
          </a:p>
          <a:p>
            <a:pPr>
              <a:buNone/>
            </a:pPr>
            <a:r>
              <a:rPr lang="en-US" dirty="0" smtClean="0"/>
              <a:t>  6. Explain how a Muslim should practice gratefulness to Allah by his tongue.</a:t>
            </a:r>
          </a:p>
          <a:p>
            <a:pPr>
              <a:buNone/>
            </a:pPr>
            <a:r>
              <a:rPr lang="en-US" dirty="0" smtClean="0"/>
              <a:t>  7. Explain how a  Muslim should practice gratefulness to Allah by his body.</a:t>
            </a:r>
          </a:p>
          <a:p>
            <a:pPr>
              <a:buNone/>
            </a:pPr>
            <a:r>
              <a:rPr lang="en-US" dirty="0" smtClean="0"/>
              <a:t>  8. Write a </a:t>
            </a:r>
            <a:r>
              <a:rPr lang="en-US" dirty="0" err="1" smtClean="0"/>
              <a:t>Du’aa</a:t>
            </a:r>
            <a:r>
              <a:rPr lang="en-US" dirty="0" smtClean="0"/>
              <a:t>’  praying to Allah  to help you thank him .</a:t>
            </a:r>
          </a:p>
          <a:p>
            <a:pPr>
              <a:buNone/>
            </a:pPr>
            <a:r>
              <a:rPr lang="en-US" dirty="0" smtClean="0"/>
              <a:t>  9. Describe how one can </a:t>
            </a:r>
            <a:r>
              <a:rPr lang="en-US" dirty="0" err="1" smtClean="0"/>
              <a:t>perfo</a:t>
            </a:r>
            <a:r>
              <a:rPr lang="en-US" dirty="0" smtClean="0"/>
              <a:t> </a:t>
            </a:r>
            <a:r>
              <a:rPr lang="en-US" dirty="0" err="1" smtClean="0"/>
              <a:t>rm</a:t>
            </a:r>
            <a:r>
              <a:rPr lang="en-US" dirty="0" smtClean="0"/>
              <a:t> </a:t>
            </a:r>
            <a:r>
              <a:rPr lang="en-US" dirty="0" err="1" smtClean="0"/>
              <a:t>Sujood-ush-shukr</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92500" lnSpcReduction="10000"/>
          </a:bodyPr>
          <a:lstStyle/>
          <a:p>
            <a:r>
              <a:rPr lang="en-US" dirty="0"/>
              <a:t>	</a:t>
            </a:r>
            <a:r>
              <a:rPr lang="ar-SA" dirty="0"/>
              <a:t>هُوَ الَّذِي جَعَلَ لَكُمُ </a:t>
            </a:r>
            <a:r>
              <a:rPr lang="ar-SA" dirty="0" smtClean="0"/>
              <a:t>الْأَرْضَ ذَلُولًا فَامْشُوا فِي مَنَاكِبِهَا وَكُلُوا مِنْ رِزْقِهِ ۖ وَإِلَيْهِ النُّشُورُ</a:t>
            </a:r>
            <a:endParaRPr lang="en-US" dirty="0"/>
          </a:p>
          <a:p>
            <a:pPr algn="l"/>
            <a:r>
              <a:rPr lang="en-US" dirty="0" smtClean="0"/>
              <a:t>He is the One Who made the earth smooth for you, therefore go about in the spacious sides thereof, and eat if His sustenance, and to Him is the return after death.</a:t>
            </a:r>
          </a:p>
          <a:p>
            <a:r>
              <a:rPr lang="en-US" dirty="0" smtClean="0"/>
              <a:t>Every </a:t>
            </a:r>
            <a:r>
              <a:rPr lang="ar-AE" dirty="0" smtClean="0"/>
              <a:t>نعمة</a:t>
            </a:r>
            <a:r>
              <a:rPr lang="en-US" dirty="0" smtClean="0"/>
              <a:t> </a:t>
            </a:r>
            <a:r>
              <a:rPr lang="en-US" dirty="0" err="1" smtClean="0"/>
              <a:t>Ni’mah</a:t>
            </a:r>
            <a:r>
              <a:rPr lang="en-US" dirty="0" smtClean="0"/>
              <a:t>, or gift we have in this world is from Allah. Allah says in </a:t>
            </a:r>
            <a:r>
              <a:rPr lang="en-US" dirty="0" err="1" smtClean="0"/>
              <a:t>Surat</a:t>
            </a:r>
            <a:r>
              <a:rPr lang="en-US" dirty="0" smtClean="0"/>
              <a:t>-un-</a:t>
            </a:r>
            <a:r>
              <a:rPr lang="en-US" dirty="0" err="1" smtClean="0"/>
              <a:t>Nahl</a:t>
            </a:r>
            <a:r>
              <a:rPr lang="ar-SA" dirty="0"/>
              <a:t>وَمَا بِكُمْ مِنْ نِعْمَةٍ فَمِنَ اللَّهِ ۖ ثُمَّ إِذَا مَسَّكُمُ الضُّرُّ فَإِلَيْهِ </a:t>
            </a:r>
            <a:r>
              <a:rPr lang="ar-SA" dirty="0" smtClean="0"/>
              <a:t>تَجْأَرُونَ</a:t>
            </a:r>
            <a:endParaRPr lang="en-US" dirty="0"/>
          </a:p>
          <a:p>
            <a:pPr algn="l"/>
            <a:r>
              <a:rPr lang="en-US" dirty="0" smtClean="0"/>
              <a:t>And whatever favor is (bestowed) on you it is from Allah; then whenever harm bothers you, you call upon Him and cry for aid. And the gifts of Allah cannot be counted, for he is giving us all things we need. Allah says in </a:t>
            </a:r>
            <a:r>
              <a:rPr lang="en-US" dirty="0" err="1" smtClean="0"/>
              <a:t>Surat-Ibraheem</a:t>
            </a:r>
            <a:r>
              <a:rPr lang="en-US" dirty="0" smtClean="0"/>
              <a:t>,</a:t>
            </a:r>
          </a:p>
          <a:p>
            <a:pPr algn="l"/>
            <a:endParaRPr lang="ar-AE" dirty="0" smtClean="0"/>
          </a:p>
          <a:p>
            <a:pPr algn="l"/>
            <a:endParaRPr lang="ar-AE" dirty="0"/>
          </a:p>
          <a:p>
            <a:pPr algn="l"/>
            <a:endParaRPr lang="ar-AE" dirty="0" smtClean="0"/>
          </a:p>
          <a:p>
            <a:pPr algn="r" rtl="1"/>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r>
              <a:rPr lang="ar-SA" dirty="0"/>
              <a:t>وَآتَاكُمْ مِنْ كُلِّ مَا سَأَلْتُمُوهُ ۚ وَإِنْ تَعُدُّوا نِعْمَتَ اللَّهِ لَا تُحْصُوهَا ۗ </a:t>
            </a:r>
            <a:r>
              <a:rPr lang="en-US" dirty="0" smtClean="0"/>
              <a:t>   </a:t>
            </a:r>
            <a:r>
              <a:rPr lang="ar-SA" dirty="0" smtClean="0"/>
              <a:t>إِنَّ </a:t>
            </a:r>
            <a:r>
              <a:rPr lang="ar-SA" dirty="0"/>
              <a:t>الْإِنْسَانَ لَظَلُومٌ كَفَّارٌ</a:t>
            </a:r>
            <a:endParaRPr lang="en-US" dirty="0"/>
          </a:p>
          <a:p>
            <a:r>
              <a:rPr lang="en-US" dirty="0" smtClean="0"/>
              <a:t>And He gives you of all that you ask Him; and  if you count Allah’s favors, you will not be able to number them; most surely man is very unjust, very ungrateful. </a:t>
            </a:r>
          </a:p>
          <a:p>
            <a:r>
              <a:rPr lang="en-US" dirty="0"/>
              <a:t> </a:t>
            </a:r>
            <a:r>
              <a:rPr lang="en-US" dirty="0" smtClean="0"/>
              <a:t> Scholars call </a:t>
            </a:r>
            <a:r>
              <a:rPr lang="en-US" dirty="0" err="1" smtClean="0"/>
              <a:t>Surat-Nahl</a:t>
            </a:r>
            <a:r>
              <a:rPr lang="en-US" dirty="0" smtClean="0"/>
              <a:t> (The bees) the </a:t>
            </a:r>
            <a:r>
              <a:rPr lang="en-US" dirty="0" err="1" smtClean="0"/>
              <a:t>Surah</a:t>
            </a:r>
            <a:r>
              <a:rPr lang="en-US" dirty="0" smtClean="0"/>
              <a:t> of the favors of Allah. In this particular </a:t>
            </a:r>
            <a:r>
              <a:rPr lang="en-US" dirty="0" err="1" smtClean="0"/>
              <a:t>Surah</a:t>
            </a:r>
            <a:r>
              <a:rPr lang="en-US" dirty="0" smtClean="0"/>
              <a:t> Allah details many of his favors, blessings and </a:t>
            </a:r>
            <a:r>
              <a:rPr lang="en-US" dirty="0"/>
              <a:t>g</a:t>
            </a:r>
            <a:r>
              <a:rPr lang="en-US" dirty="0" smtClean="0"/>
              <a:t>ifts He granted to mankind and His other creations . Recite and reflect upon the beautiful </a:t>
            </a:r>
            <a:r>
              <a:rPr lang="en-US" dirty="0" err="1" smtClean="0"/>
              <a:t>Ayaat</a:t>
            </a:r>
            <a:r>
              <a:rPr lang="en-US"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Humans be Must Grateful to Their Creator </a:t>
            </a:r>
            <a:endParaRPr lang="en-US" dirty="0"/>
          </a:p>
        </p:txBody>
      </p:sp>
      <p:sp>
        <p:nvSpPr>
          <p:cNvPr id="3" name="Content Placeholder 2"/>
          <p:cNvSpPr>
            <a:spLocks noGrp="1"/>
          </p:cNvSpPr>
          <p:nvPr>
            <p:ph idx="1"/>
          </p:nvPr>
        </p:nvSpPr>
        <p:spPr/>
        <p:txBody>
          <a:bodyPr/>
          <a:lstStyle/>
          <a:p>
            <a:r>
              <a:rPr lang="en-US" dirty="0" smtClean="0"/>
              <a:t>The Qur’an teaches that human beings were created by God for the purpose of being grateful to him. “It is he who brought you forth from the wombs of your mothers when you knew nothing, and he gave you hearing and sight and intelligence and affection so that you may give thanks (to God)” [16:78]</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r>
              <a:rPr lang="en-US" dirty="0" smtClean="0"/>
              <a:t>The Qur’an also explains that one of Satan’s main aim is to keep people from being grateful. After God sent him out of the garden for his arrogance and disobedience, Satan  vowed in response: “I will lie in wait for them (human beings) on your straight way. Then I will assault them from in front of them and behind them, from their right and their left. Nor will you find, in most of them, gratitude (for your mercies)” (Qur’an 7:16-17)</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lnSpcReduction="10000"/>
          </a:bodyPr>
          <a:lstStyle/>
          <a:p>
            <a:r>
              <a:rPr lang="en-US" dirty="0" smtClean="0"/>
              <a:t>Most faiths emphasize being grateful to God as a means of worship. At the essence of Islam is the teaching that those seeking inner peace must develop patience and trust in God such that they are thankful to him in every situation.</a:t>
            </a:r>
          </a:p>
          <a:p>
            <a:r>
              <a:rPr lang="en-US" dirty="0"/>
              <a:t> </a:t>
            </a:r>
            <a:r>
              <a:rPr lang="en-US" dirty="0" smtClean="0"/>
              <a:t> According to Islamic belief, one reason God allows people to undergo difficulty and trials during their lives is to test who will remain grateful to him. People who remain thankful, even in the face of great hardship, enter into a state of intimacy with their Lord. They attain an inner peace that protects them from the storms of the outside world.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lnSpcReduction="10000"/>
          </a:bodyPr>
          <a:lstStyle/>
          <a:p>
            <a:r>
              <a:rPr lang="en-US" dirty="0" smtClean="0"/>
              <a:t> We often think that if God would just fix our problems for us, then we would be completely content. Our challenge l to learn to always be thankful for and content with God’s bounties, even in adversity. </a:t>
            </a:r>
          </a:p>
          <a:p>
            <a:r>
              <a:rPr lang="en-US" dirty="0" smtClean="0"/>
              <a:t>Gratitude to God does not arise from the removal of external stressors; rather, it is an internal state of the heart. This state is consciously achieved by continuous struggle and efforts as we reflect on the blessings and mercy of God and strive to block out the whispers of negativism and discontent that keep our souls in a state of ingratitude.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Prophets were Thankful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Allah has described His prophets and messengers among those who were thankful people. Prophet Noah was a grateful servant of Allah (</a:t>
            </a:r>
            <a:r>
              <a:rPr lang="en-US" dirty="0" err="1" smtClean="0"/>
              <a:t>Nuh</a:t>
            </a:r>
            <a:r>
              <a:rPr lang="en-US" dirty="0" smtClean="0"/>
              <a:t>; surely he was a grateful servant 17:3). Prophet Abraham used to thank Allah for His many blessings (Surely Ibrahim was an exemplar, obedient to Allah, upright, and he was not of the polytheists. Grateful for His favors; He chose him and guided him on the right path.16:121). Prophet David and his family were told to be grateful to Allah (give thanks, O family of </a:t>
            </a:r>
            <a:r>
              <a:rPr lang="en-US" dirty="0" err="1" smtClean="0"/>
              <a:t>Dawood</a:t>
            </a:r>
            <a:r>
              <a:rPr lang="en-US" dirty="0" smtClean="0"/>
              <a:t>! And very few of My servants and grateful.34:13). Allah told His Prophet Muhammad: (Nay, but worship Allah, and be of those who give thanks) (</a:t>
            </a:r>
            <a:r>
              <a:rPr lang="en-US" dirty="0" err="1" smtClean="0"/>
              <a:t>Az-Zumar</a:t>
            </a:r>
            <a:r>
              <a:rPr lang="en-US" dirty="0" smtClean="0"/>
              <a:t> 39:66)</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756</TotalTime>
  <Words>2082</Words>
  <Application>Microsoft Office PowerPoint</Application>
  <PresentationFormat>On-screen Show (4:3)</PresentationFormat>
  <Paragraphs>67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Apex</vt:lpstr>
      <vt:lpstr>Shukr: Thankfulness to Allah</vt:lpstr>
      <vt:lpstr> Allah is source of all Favors and Blessings</vt:lpstr>
      <vt:lpstr>Slide 3</vt:lpstr>
      <vt:lpstr>Slide 4</vt:lpstr>
      <vt:lpstr>Humans be Must Grateful to Their Creator </vt:lpstr>
      <vt:lpstr>Slide 6</vt:lpstr>
      <vt:lpstr>Slide 7</vt:lpstr>
      <vt:lpstr>Slide 8</vt:lpstr>
      <vt:lpstr>The Prophets were Thankful</vt:lpstr>
      <vt:lpstr>Prophet Muhammad Teaches Muslims the Gratitude to Allah</vt:lpstr>
      <vt:lpstr>Slide 11</vt:lpstr>
      <vt:lpstr>Slide 12</vt:lpstr>
      <vt:lpstr>Slide 13</vt:lpstr>
      <vt:lpstr>Types of Thankfulness </vt:lpstr>
      <vt:lpstr>Slide 15</vt:lpstr>
      <vt:lpstr>Slide 16</vt:lpstr>
      <vt:lpstr>Slide 17</vt:lpstr>
      <vt:lpstr>Slide 18</vt:lpstr>
      <vt:lpstr>Slide 19</vt:lpstr>
      <vt:lpstr>Du’aa</vt:lpstr>
      <vt:lpstr>Study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Shukr: Thankfulness to Allah</dc:title>
  <dc:creator>akram</dc:creator>
  <cp:lastModifiedBy>akram</cp:lastModifiedBy>
  <cp:revision>27</cp:revision>
  <dcterms:created xsi:type="dcterms:W3CDTF">2012-05-11T13:20:15Z</dcterms:created>
  <dcterms:modified xsi:type="dcterms:W3CDTF">2012-05-21T18:18:58Z</dcterms:modified>
</cp:coreProperties>
</file>