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2063B70B-7E7D-4238-ACBF-6E4F677A5E05}" type="datetimeFigureOut">
              <a:rPr lang="en-US" smtClean="0"/>
              <a:pPr/>
              <a:t>12/10/2012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91C148A6-CB3B-48EF-8F73-10C08BC5ED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3B70B-7E7D-4238-ACBF-6E4F677A5E05}" type="datetimeFigureOut">
              <a:rPr lang="en-US" smtClean="0"/>
              <a:pPr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148A6-CB3B-48EF-8F73-10C08BC5ED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3B70B-7E7D-4238-ACBF-6E4F677A5E05}" type="datetimeFigureOut">
              <a:rPr lang="en-US" smtClean="0"/>
              <a:pPr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148A6-CB3B-48EF-8F73-10C08BC5ED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2063B70B-7E7D-4238-ACBF-6E4F677A5E05}" type="datetimeFigureOut">
              <a:rPr lang="en-US" smtClean="0"/>
              <a:pPr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148A6-CB3B-48EF-8F73-10C08BC5ED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2063B70B-7E7D-4238-ACBF-6E4F677A5E05}" type="datetimeFigureOut">
              <a:rPr lang="en-US" smtClean="0"/>
              <a:pPr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91C148A6-CB3B-48EF-8F73-10C08BC5EDF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063B70B-7E7D-4238-ACBF-6E4F677A5E05}" type="datetimeFigureOut">
              <a:rPr lang="en-US" smtClean="0"/>
              <a:pPr/>
              <a:t>12/10/2012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1C148A6-CB3B-48EF-8F73-10C08BC5ED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2063B70B-7E7D-4238-ACBF-6E4F677A5E05}" type="datetimeFigureOut">
              <a:rPr lang="en-US" smtClean="0"/>
              <a:pPr/>
              <a:t>12/10/2012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91C148A6-CB3B-48EF-8F73-10C08BC5ED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3B70B-7E7D-4238-ACBF-6E4F677A5E05}" type="datetimeFigureOut">
              <a:rPr lang="en-US" smtClean="0"/>
              <a:pPr/>
              <a:t>12/10/2012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148A6-CB3B-48EF-8F73-10C08BC5ED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063B70B-7E7D-4238-ACBF-6E4F677A5E05}" type="datetimeFigureOut">
              <a:rPr lang="en-US" smtClean="0"/>
              <a:pPr/>
              <a:t>12/10/2012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1C148A6-CB3B-48EF-8F73-10C08BC5ED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2063B70B-7E7D-4238-ACBF-6E4F677A5E05}" type="datetimeFigureOut">
              <a:rPr lang="en-US" smtClean="0"/>
              <a:pPr/>
              <a:t>12/10/2012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91C148A6-CB3B-48EF-8F73-10C08BC5ED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2063B70B-7E7D-4238-ACBF-6E4F677A5E05}" type="datetimeFigureOut">
              <a:rPr lang="en-US" smtClean="0"/>
              <a:pPr/>
              <a:t>12/10/2012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91C148A6-CB3B-48EF-8F73-10C08BC5ED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2063B70B-7E7D-4238-ACBF-6E4F677A5E05}" type="datetimeFigureOut">
              <a:rPr lang="en-US" smtClean="0"/>
              <a:pPr/>
              <a:t>12/10/2012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91C148A6-CB3B-48EF-8F73-10C08BC5EDF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83197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Sunnah</a:t>
            </a:r>
            <a:r>
              <a:rPr lang="en-US" dirty="0"/>
              <a:t> </a:t>
            </a:r>
            <a:r>
              <a:rPr lang="en-US" dirty="0" smtClean="0"/>
              <a:t>– The Prophet’s Way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802</TotalTime>
  <Words>6</Words>
  <Application>Microsoft Office PowerPoint</Application>
  <PresentationFormat>On-screen Show (4:3)</PresentationFormat>
  <Paragraphs>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Verve</vt:lpstr>
      <vt:lpstr>A Sunnah – The Prophet’s Way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Sunnah – The Prophet’s Way</dc:title>
  <dc:creator>akram</dc:creator>
  <cp:lastModifiedBy>akram</cp:lastModifiedBy>
  <cp:revision>8</cp:revision>
  <dcterms:created xsi:type="dcterms:W3CDTF">2011-10-18T15:48:11Z</dcterms:created>
  <dcterms:modified xsi:type="dcterms:W3CDTF">2012-12-10T05:16:22Z</dcterms:modified>
</cp:coreProperties>
</file>