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74" r:id="rId17"/>
    <p:sldId id="275" r:id="rId18"/>
    <p:sldId id="276" r:id="rId19"/>
    <p:sldId id="277" r:id="rId20"/>
    <p:sldId id="278" r:id="rId21"/>
    <p:sldId id="279" r:id="rId22"/>
    <p:sldId id="283" r:id="rId23"/>
    <p:sldId id="286" r:id="rId24"/>
    <p:sldId id="284" r:id="rId25"/>
    <p:sldId id="285" r:id="rId26"/>
    <p:sldId id="282" r:id="rId27"/>
    <p:sldId id="281" r:id="rId28"/>
    <p:sldId id="28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73" d="100"/>
          <a:sy n="73" d="100"/>
        </p:scale>
        <p:origin x="-1932" y="-10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BA6DFA1-2526-478F-ADFC-30BACE0E9641}"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DFA1-2526-478F-ADFC-30BACE0E9641}"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DFA1-2526-478F-ADFC-30BACE0E9641}"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A6DFA1-2526-478F-ADFC-30BACE0E9641}"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A6DFA1-2526-478F-ADFC-30BACE0E9641}" type="datetimeFigureOut">
              <a:rPr lang="en-US" smtClean="0"/>
              <a:pPr/>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BA6DFA1-2526-478F-ADFC-30BACE0E9641}"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BA6DFA1-2526-478F-ADFC-30BACE0E9641}" type="datetimeFigureOut">
              <a:rPr lang="en-US" smtClean="0"/>
              <a:pPr/>
              <a:t>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A6DFA1-2526-478F-ADFC-30BACE0E9641}" type="datetimeFigureOut">
              <a:rPr lang="en-US" smtClean="0"/>
              <a:pPr/>
              <a:t>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A6DFA1-2526-478F-ADFC-30BACE0E9641}" type="datetimeFigureOut">
              <a:rPr lang="en-US" smtClean="0"/>
              <a:pPr/>
              <a:t>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A6DFA1-2526-478F-ADFC-30BACE0E9641}"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A6DFA1-2526-478F-ADFC-30BACE0E9641}" type="datetimeFigureOut">
              <a:rPr lang="en-US" smtClean="0"/>
              <a:pPr/>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0AE387-E6CC-4401-AFB0-543FB0BF31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A6DFA1-2526-478F-ADFC-30BACE0E9641}" type="datetimeFigureOut">
              <a:rPr lang="en-US" smtClean="0"/>
              <a:pPr/>
              <a:t>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AE387-E6CC-4401-AFB0-543FB0BF31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normAutofit fontScale="92500" lnSpcReduction="20000"/>
          </a:bodyPr>
          <a:lstStyle/>
          <a:p>
            <a:pPr>
              <a:buNone/>
            </a:pPr>
            <a:r>
              <a:rPr lang="en-US" dirty="0" smtClean="0"/>
              <a:t>                 </a:t>
            </a:r>
            <a:r>
              <a:rPr lang="en-US" sz="4300" dirty="0" smtClean="0"/>
              <a:t>Dangerous Life Styles!</a:t>
            </a:r>
          </a:p>
          <a:p>
            <a:pPr>
              <a:buNone/>
            </a:pPr>
            <a:r>
              <a:rPr lang="en-US" sz="4300" dirty="0" smtClean="0"/>
              <a:t>             Alcoholic Beverages:</a:t>
            </a:r>
          </a:p>
          <a:p>
            <a:pPr>
              <a:buNone/>
            </a:pPr>
            <a:r>
              <a:rPr lang="en-US" sz="4300" dirty="0" smtClean="0"/>
              <a:t>             The mother of All Evils</a:t>
            </a:r>
            <a:endParaRPr lang="en-US" dirty="0" smtClean="0"/>
          </a:p>
          <a:p>
            <a:r>
              <a:rPr lang="en-US" dirty="0" smtClean="0"/>
              <a:t>During </a:t>
            </a:r>
            <a:r>
              <a:rPr lang="en-US" dirty="0" smtClean="0"/>
              <a:t>the early days of Islam, drinking Alcohol was very common. In the beginning, alcohol was not </a:t>
            </a:r>
            <a:r>
              <a:rPr lang="en-US" dirty="0" err="1" smtClean="0"/>
              <a:t>haram</a:t>
            </a:r>
            <a:r>
              <a:rPr lang="en-US" dirty="0" smtClean="0"/>
              <a:t>, or prohibited for the early Muslims. Finally, Allah made it absolutely HARAM to all. It is now a major sin to drink, serve, buy or sell Alcoholic beverage and toxicant </a:t>
            </a:r>
            <a:r>
              <a:rPr lang="en-US" dirty="0" err="1" smtClean="0"/>
              <a:t>substances.Dangerous</a:t>
            </a:r>
            <a:r>
              <a:rPr lang="en-US" dirty="0" smtClean="0"/>
              <a:t> Life Styles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Alcohol Become </a:t>
            </a:r>
            <a:r>
              <a:rPr lang="en-US" dirty="0" err="1" smtClean="0"/>
              <a:t>Haram</a:t>
            </a:r>
            <a:endParaRPr lang="en-US" dirty="0"/>
          </a:p>
        </p:txBody>
      </p:sp>
      <p:sp>
        <p:nvSpPr>
          <p:cNvPr id="3" name="Content Placeholder 2"/>
          <p:cNvSpPr>
            <a:spLocks noGrp="1"/>
          </p:cNvSpPr>
          <p:nvPr>
            <p:ph idx="1"/>
          </p:nvPr>
        </p:nvSpPr>
        <p:spPr/>
        <p:txBody>
          <a:bodyPr/>
          <a:lstStyle/>
          <a:p>
            <a:r>
              <a:rPr lang="en-US" dirty="0" smtClean="0"/>
              <a:t>During the early days of Islam, drinking alcohol was very common. In the beginning, alcohol was not </a:t>
            </a:r>
            <a:r>
              <a:rPr lang="en-US" dirty="0" err="1" smtClean="0"/>
              <a:t>haram</a:t>
            </a:r>
            <a:r>
              <a:rPr lang="en-US" dirty="0" smtClean="0"/>
              <a:t> for the early </a:t>
            </a:r>
            <a:r>
              <a:rPr lang="en-US" dirty="0" err="1" smtClean="0"/>
              <a:t>Mmuslims</a:t>
            </a:r>
            <a:r>
              <a:rPr lang="en-US" dirty="0" smtClean="0"/>
              <a:t>. However, Prophet Muhammad (p b u h) always stayed away from it. He never drank </a:t>
            </a:r>
            <a:r>
              <a:rPr lang="en-US" dirty="0" err="1" smtClean="0"/>
              <a:t>khamr</a:t>
            </a:r>
            <a:r>
              <a:rPr lang="en-US" dirty="0" smtClean="0"/>
              <a:t> in his life. On day, a group of </a:t>
            </a:r>
            <a:r>
              <a:rPr lang="en-US" dirty="0" err="1" smtClean="0"/>
              <a:t>Sahabah</a:t>
            </a:r>
            <a:r>
              <a:rPr lang="en-US" dirty="0" smtClean="0"/>
              <a:t> brought up the evils of alcohol to Prophet Muhammad . Then Allah revealed the following verse: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lnSpcReduction="10000"/>
          </a:bodyPr>
          <a:lstStyle/>
          <a:p>
            <a:r>
              <a:rPr lang="ar-SA" dirty="0" smtClean="0"/>
              <a:t> يَسْأَلُونَكَ عَنِ الْخَمْرِ وَالْمَيْسِرِ ۖ قُلْ فِيهِمَا إِثْمٌ كَبِيرٌ وَمَنَافِعُ لِلنَّاسِ وَإِثْمُهُمَا أَكْبَرُ مِنْ نَفْعِهِمَا ۗ</a:t>
            </a:r>
            <a:endParaRPr lang="en-US" dirty="0" smtClean="0"/>
          </a:p>
          <a:p>
            <a:r>
              <a:rPr lang="en-US" dirty="0" smtClean="0"/>
              <a:t>They ask you (O Muhammad SAW) concerning alcoholic drink and gambling. Say: "In them is a great sin, and (some) benefit, for men, but the sin of them is greater than their benefit.“</a:t>
            </a:r>
          </a:p>
          <a:p>
            <a:r>
              <a:rPr lang="en-US" dirty="0" smtClean="0"/>
              <a:t> The above verse was the first verse in a series of verses leading to the absolute prohibition of alcohol. This verse presents an advice for the early Muslims. Allah is telling the Muslims that because there is more harm than good in alcohol, they should stay away from 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a:bodyPr>
          <a:lstStyle/>
          <a:p>
            <a:r>
              <a:rPr lang="en-US" dirty="0" smtClean="0"/>
              <a:t>Since it did not prohibited alcohol completely, some Muslims continued to drink it. Shortly afterwards, one incident changed the situation. One day, Abdul </a:t>
            </a:r>
            <a:r>
              <a:rPr lang="en-US" dirty="0" err="1" smtClean="0"/>
              <a:t>Rahman</a:t>
            </a:r>
            <a:r>
              <a:rPr lang="en-US" dirty="0" smtClean="0"/>
              <a:t> </a:t>
            </a:r>
            <a:r>
              <a:rPr lang="en-US" dirty="0" err="1" smtClean="0"/>
              <a:t>Ibn</a:t>
            </a:r>
            <a:r>
              <a:rPr lang="en-US" dirty="0" smtClean="0"/>
              <a:t> </a:t>
            </a:r>
            <a:r>
              <a:rPr lang="en-US" dirty="0" err="1" smtClean="0"/>
              <a:t>Awf</a:t>
            </a:r>
            <a:r>
              <a:rPr lang="en-US" dirty="0" smtClean="0"/>
              <a:t> had invited some </a:t>
            </a:r>
            <a:r>
              <a:rPr lang="en-US" dirty="0" err="1" smtClean="0"/>
              <a:t>Sahabah</a:t>
            </a:r>
            <a:r>
              <a:rPr lang="en-US" dirty="0" smtClean="0"/>
              <a:t> for a gathering and alcohol drinks were served. Soon, it was </a:t>
            </a:r>
            <a:r>
              <a:rPr lang="en-US" dirty="0" err="1" smtClean="0"/>
              <a:t>Maghrib</a:t>
            </a:r>
            <a:r>
              <a:rPr lang="en-US" dirty="0" smtClean="0"/>
              <a:t> time and the </a:t>
            </a:r>
            <a:r>
              <a:rPr lang="en-US" dirty="0" err="1" smtClean="0"/>
              <a:t>Sahabah</a:t>
            </a:r>
            <a:r>
              <a:rPr lang="en-US" dirty="0" smtClean="0"/>
              <a:t> wanted to performed the </a:t>
            </a:r>
            <a:r>
              <a:rPr lang="en-US" dirty="0" err="1" smtClean="0"/>
              <a:t>salah</a:t>
            </a:r>
            <a:r>
              <a:rPr lang="en-US" dirty="0" smtClean="0"/>
              <a:t>. Most of these Muslims were drunk, including the Imam. While the Imam was leading the </a:t>
            </a:r>
            <a:r>
              <a:rPr lang="en-US" dirty="0" err="1" smtClean="0"/>
              <a:t>salah</a:t>
            </a:r>
            <a:r>
              <a:rPr lang="en-US" dirty="0" smtClean="0"/>
              <a:t>, he made several errors in his recitation of </a:t>
            </a:r>
            <a:r>
              <a:rPr lang="en-US" dirty="0" err="1" smtClean="0"/>
              <a:t>Sura-ul-Kafiroon</a:t>
            </a:r>
            <a:r>
              <a:rPr lang="en-US" dirty="0" smtClean="0"/>
              <a:t>. After this incident, Allah revealed in the Qur’an: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pPr>
              <a:buNone/>
            </a:pPr>
            <a:r>
              <a:rPr lang="ar-SA" dirty="0" smtClean="0"/>
              <a:t>يَا أَيُّهَا الَّذِينَ آمَنُوا لَا تَقْرَبُوا الصَّلَاةَ وَأَنْتُمْ سُكَارَىٰ حَتَّىٰ تَعْلَمُوامَاتَقُولُونَ </a:t>
            </a:r>
            <a:endParaRPr lang="en-US" dirty="0" smtClean="0"/>
          </a:p>
          <a:p>
            <a:pPr>
              <a:buNone/>
            </a:pPr>
            <a:r>
              <a:rPr lang="en-US" i="1" dirty="0" smtClean="0"/>
              <a:t>O you who believe! Approach not </a:t>
            </a:r>
            <a:r>
              <a:rPr lang="en-US" i="1" dirty="0" err="1" smtClean="0"/>
              <a:t>As¬Salât</a:t>
            </a:r>
            <a:r>
              <a:rPr lang="en-US" i="1" dirty="0" smtClean="0"/>
              <a:t> (the prayer) when you are in a drunken state until you know (the meaning) of what you utter, </a:t>
            </a:r>
            <a:r>
              <a:rPr lang="en-US" dirty="0" smtClean="0"/>
              <a:t>This verse tells the Muslims that it is now </a:t>
            </a:r>
            <a:r>
              <a:rPr lang="en-US" dirty="0" err="1" smtClean="0"/>
              <a:t>haram</a:t>
            </a:r>
            <a:r>
              <a:rPr lang="en-US" dirty="0" smtClean="0"/>
              <a:t> for them to drink alcohol when it is nearing the </a:t>
            </a:r>
            <a:r>
              <a:rPr lang="en-US" dirty="0" err="1" smtClean="0"/>
              <a:t>salah</a:t>
            </a:r>
            <a:r>
              <a:rPr lang="en-US" dirty="0" smtClean="0"/>
              <a:t> time. St</a:t>
            </a:r>
            <a:r>
              <a:rPr lang="en-US" i="1" dirty="0" smtClean="0"/>
              <a:t>ill, it did not prohibit alcohol completely.  Some Muslims continued to drink. Another incident occurred that brought an end to drinking alcohol completely.</a:t>
            </a:r>
          </a:p>
          <a:p>
            <a:pPr>
              <a:buNone/>
            </a:pPr>
            <a:endParaRPr lang="en-US" i="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85000" lnSpcReduction="10000"/>
          </a:bodyPr>
          <a:lstStyle/>
          <a:p>
            <a:r>
              <a:rPr lang="en-US" dirty="0" err="1" smtClean="0"/>
              <a:t>Uthman</a:t>
            </a:r>
            <a:r>
              <a:rPr lang="en-US" dirty="0" smtClean="0"/>
              <a:t> </a:t>
            </a:r>
            <a:r>
              <a:rPr lang="en-US" dirty="0" err="1" smtClean="0"/>
              <a:t>ibn</a:t>
            </a:r>
            <a:r>
              <a:rPr lang="en-US" dirty="0" smtClean="0"/>
              <a:t> Malik invited some companions for a meal. After the meal, alcohol was served. After a few drinks, the Muslims were drunk. They began singing and reciting poetry loudly. They sang about themselves and about their tribes. As they became excited they teased and insulted Muslims who were not part of their tribe. </a:t>
            </a:r>
            <a:r>
              <a:rPr lang="en-US" dirty="0" err="1" smtClean="0"/>
              <a:t>Uthman</a:t>
            </a:r>
            <a:r>
              <a:rPr lang="en-US" dirty="0" smtClean="0"/>
              <a:t> </a:t>
            </a:r>
            <a:r>
              <a:rPr lang="en-US" dirty="0" err="1" smtClean="0"/>
              <a:t>ibn</a:t>
            </a:r>
            <a:r>
              <a:rPr lang="en-US" dirty="0" smtClean="0"/>
              <a:t> Malik insulted particularly the Muslim </a:t>
            </a:r>
            <a:r>
              <a:rPr lang="en-US" dirty="0" err="1" smtClean="0"/>
              <a:t>Ansars</a:t>
            </a:r>
            <a:r>
              <a:rPr lang="en-US" dirty="0" smtClean="0"/>
              <a:t> in </a:t>
            </a:r>
            <a:r>
              <a:rPr lang="en-US" dirty="0" err="1" smtClean="0"/>
              <a:t>Madinah</a:t>
            </a:r>
            <a:r>
              <a:rPr lang="en-US" dirty="0" smtClean="0"/>
              <a:t> with his singing. There was a young </a:t>
            </a:r>
            <a:r>
              <a:rPr lang="en-US" dirty="0" err="1" smtClean="0"/>
              <a:t>Ansari</a:t>
            </a:r>
            <a:r>
              <a:rPr lang="en-US" dirty="0" smtClean="0"/>
              <a:t> in the group who got very angry when he heard this. The young </a:t>
            </a:r>
            <a:r>
              <a:rPr lang="en-US" dirty="0" err="1" smtClean="0"/>
              <a:t>Ansari</a:t>
            </a:r>
            <a:r>
              <a:rPr lang="en-US" dirty="0" smtClean="0"/>
              <a:t> threw a bone at </a:t>
            </a:r>
            <a:r>
              <a:rPr lang="en-US" dirty="0" err="1" smtClean="0"/>
              <a:t>Uthman</a:t>
            </a:r>
            <a:r>
              <a:rPr lang="en-US" dirty="0" smtClean="0"/>
              <a:t> </a:t>
            </a:r>
            <a:r>
              <a:rPr lang="en-US" dirty="0" err="1" smtClean="0"/>
              <a:t>ibn</a:t>
            </a:r>
            <a:r>
              <a:rPr lang="en-US" dirty="0" smtClean="0"/>
              <a:t> Malik and injured his head. The next day, </a:t>
            </a:r>
            <a:r>
              <a:rPr lang="en-US" dirty="0" err="1" smtClean="0"/>
              <a:t>Uthman</a:t>
            </a:r>
            <a:r>
              <a:rPr lang="en-US" dirty="0" smtClean="0"/>
              <a:t> </a:t>
            </a:r>
            <a:r>
              <a:rPr lang="en-US" dirty="0" err="1" smtClean="0"/>
              <a:t>ibn</a:t>
            </a:r>
            <a:r>
              <a:rPr lang="en-US" dirty="0" smtClean="0"/>
              <a:t> Malik went to the Prophet complaining to him about what happened the night before.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048672"/>
          </a:xfrm>
        </p:spPr>
        <p:txBody>
          <a:bodyPr>
            <a:normAutofit fontScale="70000" lnSpcReduction="20000"/>
          </a:bodyPr>
          <a:lstStyle/>
          <a:p>
            <a:r>
              <a:rPr lang="en-US" dirty="0" smtClean="0"/>
              <a:t>Prophet Muhammad made </a:t>
            </a:r>
            <a:r>
              <a:rPr lang="en-US" dirty="0" err="1" smtClean="0"/>
              <a:t>Du’aa</a:t>
            </a:r>
            <a:r>
              <a:rPr lang="en-US" dirty="0" smtClean="0"/>
              <a:t>’:</a:t>
            </a:r>
          </a:p>
          <a:p>
            <a:r>
              <a:rPr lang="en-US" dirty="0" smtClean="0"/>
              <a:t>“O Allah! Grant us a clear cut guidance regarding alcohol.”</a:t>
            </a:r>
          </a:p>
          <a:p>
            <a:r>
              <a:rPr lang="en-US" dirty="0" smtClean="0"/>
              <a:t>In response, Allah revealed in the Qur’an:</a:t>
            </a:r>
          </a:p>
          <a:p>
            <a:pPr algn="r"/>
            <a:r>
              <a:rPr lang="en-US" dirty="0" smtClean="0"/>
              <a:t>             </a:t>
            </a:r>
            <a:r>
              <a:rPr lang="ar-SA" dirty="0" smtClean="0"/>
              <a:t>يَا أَيُّهَا الَّذِينَ آمَنُوا إِنَّمَا الْخَمْرُ وَالْمَيْسِرُ وَالْأَنْصَابُ وَالْأَزْلَامُ رِجْسٌ مِنْ عَمَلِ الشَّيْطَانِ فَاجْتَنِبُوهُ لَعَلَّكُمْ تُفْلِحُونَ</a:t>
            </a:r>
            <a:endParaRPr lang="en-US" dirty="0" smtClean="0"/>
          </a:p>
          <a:p>
            <a:r>
              <a:rPr lang="en-US" dirty="0" smtClean="0"/>
              <a:t>		</a:t>
            </a:r>
            <a:r>
              <a:rPr lang="ar-SA" dirty="0" smtClean="0"/>
              <a:t>إِنَّمَا يُرِيدُ الشَّيْطَانُ أَنْ يُوقِعَ بَيْنَكُمُ الْعَدَاوَةَ وَالْبَغْضَاءَ فِي الْخَمْرِ وَالْمَيْسِرِ وَيَصُدَّكُمْ عَنْ ذِكْرِ اللَّهِ وَعَنِ الصَّلَاةِ ۖ فَهَلْ أَنْتُمْ مُنْتَهُونَ</a:t>
            </a:r>
            <a:endParaRPr lang="en-US" dirty="0" smtClean="0"/>
          </a:p>
          <a:p>
            <a:r>
              <a:rPr lang="en-US" dirty="0" smtClean="0"/>
              <a:t>   O you who believe! Intoxicants (all kinds of alcoholic drinks), gambling, and Al-</a:t>
            </a:r>
            <a:r>
              <a:rPr lang="en-US" dirty="0" err="1" smtClean="0"/>
              <a:t>Ansâb</a:t>
            </a:r>
            <a:r>
              <a:rPr lang="en-US" dirty="0" smtClean="0"/>
              <a:t>, and </a:t>
            </a:r>
            <a:r>
              <a:rPr lang="en-US" dirty="0" err="1" smtClean="0"/>
              <a:t>Al¬Azlâm</a:t>
            </a:r>
            <a:r>
              <a:rPr lang="en-US" dirty="0" smtClean="0"/>
              <a:t> (arrows for seeking luck or decision) are an abomination of </a:t>
            </a:r>
            <a:r>
              <a:rPr lang="en-US" dirty="0" err="1" smtClean="0"/>
              <a:t>Shaitân's</a:t>
            </a:r>
            <a:r>
              <a:rPr lang="en-US" dirty="0" smtClean="0"/>
              <a:t> (Satan) handiwork. So avoid (strictly all) that (abomination) in order that you may be successful.</a:t>
            </a:r>
          </a:p>
          <a:p>
            <a:pPr>
              <a:buNone/>
            </a:pPr>
            <a:r>
              <a:rPr lang="en-US" dirty="0" smtClean="0"/>
              <a:t>	</a:t>
            </a:r>
            <a:r>
              <a:rPr lang="en-US" dirty="0" err="1" smtClean="0"/>
              <a:t>Shaitân</a:t>
            </a:r>
            <a:r>
              <a:rPr lang="en-US" dirty="0" smtClean="0"/>
              <a:t> (Satan) wants only to excite enmity and hatred between you with intoxicants (alcoholic drinks) and gambling, and hinder you from the remembrance of </a:t>
            </a:r>
            <a:r>
              <a:rPr lang="en-US" dirty="0" err="1" smtClean="0"/>
              <a:t>Allâh</a:t>
            </a:r>
            <a:r>
              <a:rPr lang="en-US" dirty="0" smtClean="0"/>
              <a:t> and from As-</a:t>
            </a:r>
            <a:r>
              <a:rPr lang="en-US" dirty="0" err="1" smtClean="0"/>
              <a:t>Salât</a:t>
            </a:r>
            <a:r>
              <a:rPr lang="en-US" dirty="0" smtClean="0"/>
              <a:t> (the prayer). So, will you not then abstain?</a:t>
            </a:r>
          </a:p>
          <a:p>
            <a:endParaRPr lang="en-US" dirty="0" smtClean="0"/>
          </a:p>
          <a:p>
            <a:pPr rtl="1">
              <a:buNone/>
            </a:pP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70000" lnSpcReduction="20000"/>
          </a:bodyPr>
          <a:lstStyle/>
          <a:p>
            <a:r>
              <a:rPr lang="en-US" dirty="0" smtClean="0"/>
              <a:t>As you have learned earlier, Allah first declared that alcohol  has more harm than good. This made some Muslims stop  drinking alcohol. Then Allah prohibited alcohol during </a:t>
            </a:r>
            <a:r>
              <a:rPr lang="en-US" dirty="0" err="1" smtClean="0"/>
              <a:t>Salah</a:t>
            </a:r>
            <a:r>
              <a:rPr lang="en-US" dirty="0" smtClean="0"/>
              <a:t> times. This caused more Muslims to stop drinking. Finally, Allah made it absolutely </a:t>
            </a:r>
            <a:r>
              <a:rPr lang="en-US" dirty="0" err="1" smtClean="0"/>
              <a:t>haram</a:t>
            </a:r>
            <a:r>
              <a:rPr lang="en-US" dirty="0" smtClean="0"/>
              <a:t>, or forbidden. It is now a major sin to drink or deal with alcohol. When a person drinks, They have allowed Satan to do his dirty work. Satan enjoys seeing Muslims forgetting about </a:t>
            </a:r>
            <a:r>
              <a:rPr lang="en-US" dirty="0" err="1" smtClean="0"/>
              <a:t>salat,and</a:t>
            </a:r>
            <a:r>
              <a:rPr lang="en-US" dirty="0" smtClean="0"/>
              <a:t> </a:t>
            </a:r>
            <a:r>
              <a:rPr lang="en-US" dirty="0" err="1" smtClean="0"/>
              <a:t>remembring</a:t>
            </a:r>
            <a:r>
              <a:rPr lang="en-US" dirty="0" smtClean="0"/>
              <a:t> Allah. Satan seeing Muslim brothers and sister to fight one another. This is why it is very important to stay away from alcohol. A Muslim who drinks alcohol is very sinful. The Prophet Muhammad said:</a:t>
            </a:r>
          </a:p>
          <a:p>
            <a:pPr algn="r" rtl="1"/>
            <a:r>
              <a:rPr lang="ar-AE" dirty="0" smtClean="0"/>
              <a:t>عن عبدالله بن عمررض الله عنه قال قال رسول الله ص الله عليه وسلم: ” من شرب الخمر لم تقبل له صلاة أربعين ليلة, فان تاب تاب الله عليه.“</a:t>
            </a:r>
          </a:p>
          <a:p>
            <a:pPr algn="l"/>
            <a:r>
              <a:rPr lang="en-US" dirty="0" smtClean="0"/>
              <a:t>Abdullah </a:t>
            </a:r>
            <a:r>
              <a:rPr lang="en-US" dirty="0" err="1" smtClean="0"/>
              <a:t>Ibn</a:t>
            </a:r>
            <a:r>
              <a:rPr lang="en-US" dirty="0" smtClean="0"/>
              <a:t> Omar R narrated that </a:t>
            </a:r>
            <a:r>
              <a:rPr lang="en-US" dirty="0" err="1" smtClean="0"/>
              <a:t>Rasoolulah</a:t>
            </a:r>
            <a:r>
              <a:rPr lang="en-US" dirty="0" smtClean="0"/>
              <a:t> said: “If anyone drinks any alcoholic drinks God will not accept his prayer for forty days, but if he repents Allah will accept his </a:t>
            </a:r>
            <a:r>
              <a:rPr lang="en-US" dirty="0" err="1" smtClean="0"/>
              <a:t>repentace</a:t>
            </a: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Alcohol Is The Mother Of All Evils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Prophet Muhammad </a:t>
            </a:r>
            <a:r>
              <a:rPr lang="en-US" dirty="0" err="1" smtClean="0"/>
              <a:t>reffered</a:t>
            </a:r>
            <a:r>
              <a:rPr lang="en-US" dirty="0" smtClean="0"/>
              <a:t> to Alcohol as the mother of all sins.</a:t>
            </a:r>
          </a:p>
          <a:p>
            <a:pPr algn="r" rtl="1"/>
            <a:r>
              <a:rPr lang="ar-AE" dirty="0" smtClean="0"/>
              <a:t>عن عثمان بن</a:t>
            </a:r>
            <a:r>
              <a:rPr lang="en-US" dirty="0" smtClean="0"/>
              <a:t> </a:t>
            </a:r>
            <a:r>
              <a:rPr lang="ar-AE" dirty="0" smtClean="0"/>
              <a:t> عفان رضى الله عنه قال: قال رسوالله صلى الله عليه وسلم: ”اجتنبوا الخمر فانها أم الخبائث“</a:t>
            </a:r>
          </a:p>
          <a:p>
            <a:pPr algn="l"/>
            <a:r>
              <a:rPr lang="en-US" dirty="0" smtClean="0"/>
              <a:t>Othman narrated that </a:t>
            </a:r>
            <a:r>
              <a:rPr lang="en-US" dirty="0" err="1" smtClean="0"/>
              <a:t>Rasoolullah</a:t>
            </a:r>
            <a:r>
              <a:rPr lang="en-US" dirty="0" smtClean="0"/>
              <a:t> (s a s) once said: “Avoid drinking wine for it is the mother of all sins.”</a:t>
            </a:r>
          </a:p>
          <a:p>
            <a:pPr algn="l"/>
            <a:r>
              <a:rPr lang="en-US" dirty="0" smtClean="0"/>
              <a:t>This because after drinking alcohol, the mind is not steady. The mind becomes blurry and the person cannot </a:t>
            </a:r>
            <a:r>
              <a:rPr lang="en-US" dirty="0" err="1" smtClean="0"/>
              <a:t>cannot</a:t>
            </a:r>
            <a:r>
              <a:rPr lang="en-US" dirty="0" smtClean="0"/>
              <a:t> think clearly. This may cause the person to commit other sins without realizing it. For example, one day, a pious man was forced to drink.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4857403"/>
          </a:xfrm>
        </p:spPr>
        <p:txBody>
          <a:bodyPr>
            <a:normAutofit fontScale="92500" lnSpcReduction="20000"/>
          </a:bodyPr>
          <a:lstStyle/>
          <a:p>
            <a:endParaRPr lang="en-US" dirty="0" smtClean="0"/>
          </a:p>
          <a:p>
            <a:r>
              <a:rPr lang="en-US" dirty="0" smtClean="0"/>
              <a:t>. He eventually got drunk. The next day, he found out that after he got drunk, he had committed murder and adultery. The alcohol caused him to commit 2 other major sins without realizing it.</a:t>
            </a:r>
          </a:p>
          <a:p>
            <a:r>
              <a:rPr lang="en-US" dirty="0" smtClean="0"/>
              <a:t>This shows how dangerous alcohol is. Indeed, alcohol is the mother of all sins. Every day police investigates in America and around the world encounter many crimes that were committed under the influence of alcohol.</a:t>
            </a:r>
          </a:p>
          <a:p>
            <a:pPr>
              <a:buNone/>
            </a:pPr>
            <a:r>
              <a:rPr lang="en-US" dirty="0" smtClean="0"/>
              <a:t>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Harms Of Alcohol</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dirty="0" smtClean="0"/>
              <a:t>Through alcohol, the stomach gradually loses its ability to function properly.</a:t>
            </a:r>
          </a:p>
          <a:p>
            <a:pPr marL="514350" indent="-514350">
              <a:buFont typeface="+mj-lt"/>
              <a:buAutoNum type="arabicPeriod"/>
            </a:pPr>
            <a:r>
              <a:rPr lang="en-US" dirty="0" smtClean="0"/>
              <a:t>Causes loss of appetite.</a:t>
            </a:r>
          </a:p>
          <a:p>
            <a:pPr marL="514350" indent="-514350">
              <a:buFont typeface="+mj-lt"/>
              <a:buAutoNum type="arabicPeriod"/>
            </a:pPr>
            <a:r>
              <a:rPr lang="en-US" dirty="0" smtClean="0"/>
              <a:t>Make one age quicker.</a:t>
            </a:r>
          </a:p>
          <a:p>
            <a:pPr marL="514350" indent="-514350">
              <a:buFont typeface="+mj-lt"/>
              <a:buAutoNum type="arabicPeriod"/>
            </a:pPr>
            <a:r>
              <a:rPr lang="en-US" dirty="0" smtClean="0"/>
              <a:t>Weakens and reduces the ability to think and speak properly. Causes heart failure.</a:t>
            </a:r>
          </a:p>
          <a:p>
            <a:pPr marL="514350" indent="-514350">
              <a:buFont typeface="+mj-lt"/>
              <a:buAutoNum type="arabicPeriod"/>
            </a:pPr>
            <a:r>
              <a:rPr lang="en-US" dirty="0" smtClean="0"/>
              <a:t>Creates fights and tension between people.</a:t>
            </a:r>
          </a:p>
          <a:p>
            <a:pPr marL="514350" indent="-514350">
              <a:buFont typeface="+mj-lt"/>
              <a:buAutoNum type="arabicPeriod"/>
            </a:pPr>
            <a:r>
              <a:rPr lang="en-US" dirty="0" smtClean="0"/>
              <a:t>Leads towards great sins, such as </a:t>
            </a:r>
            <a:r>
              <a:rPr lang="en-US" dirty="0" err="1" smtClean="0"/>
              <a:t>adutery</a:t>
            </a:r>
            <a:r>
              <a:rPr lang="en-US" dirty="0" smtClean="0"/>
              <a:t> and murder.</a:t>
            </a:r>
          </a:p>
          <a:p>
            <a:pPr marL="514350" indent="-514350">
              <a:buFont typeface="+mj-lt"/>
              <a:buAutoNum type="arabicPeriod"/>
            </a:pPr>
            <a:r>
              <a:rPr lang="en-US" dirty="0" smtClean="0"/>
              <a:t>Wastes money.</a:t>
            </a:r>
          </a:p>
          <a:p>
            <a:pPr marL="514350" indent="-514350">
              <a:buFont typeface="+mj-lt"/>
              <a:buAutoNum type="arabicPeriod"/>
            </a:pPr>
            <a:r>
              <a:rPr lang="en-US" dirty="0" smtClean="0"/>
              <a:t>Causes liver damage.</a:t>
            </a:r>
          </a:p>
          <a:p>
            <a:pPr marL="514350" indent="-514350">
              <a:buFont typeface="+mj-lt"/>
              <a:buAutoNum type="arabicPeriod"/>
            </a:pPr>
            <a:r>
              <a:rPr lang="en-US" dirty="0" smtClean="0"/>
              <a:t>Alcohol causes road accidents and innocent lives lost.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lstStyle/>
          <a:p>
            <a:pPr algn="r" rtl="1"/>
            <a:r>
              <a:rPr lang="ar-AE" dirty="0" smtClean="0"/>
              <a:t>عن عبدالله بن عمررضي الله عنه قال: قال رسول الله صلى الله عليه وسلم: كل مسكر خمر وكل خمر حرام, ومن شرب الخمر في الدنيا فمات وهو يدمنها لم يشربها في الآخرة.</a:t>
            </a:r>
          </a:p>
          <a:p>
            <a:pPr algn="l"/>
            <a:r>
              <a:rPr lang="en-US" dirty="0" smtClean="0"/>
              <a:t>Abdullah </a:t>
            </a:r>
            <a:r>
              <a:rPr lang="en-US" dirty="0" err="1" smtClean="0"/>
              <a:t>Ibn</a:t>
            </a:r>
            <a:r>
              <a:rPr lang="en-US" dirty="0" smtClean="0"/>
              <a:t> Omar narrated that </a:t>
            </a:r>
            <a:r>
              <a:rPr lang="en-US" dirty="0" err="1" smtClean="0"/>
              <a:t>Rasoolullah</a:t>
            </a:r>
            <a:r>
              <a:rPr lang="en-US" dirty="0" smtClean="0"/>
              <a:t> said: Every intoxicant is </a:t>
            </a:r>
            <a:r>
              <a:rPr lang="en-US" dirty="0" err="1" smtClean="0"/>
              <a:t>Khamr</a:t>
            </a:r>
            <a:r>
              <a:rPr lang="en-US" dirty="0" smtClean="0"/>
              <a:t> and every </a:t>
            </a:r>
            <a:r>
              <a:rPr lang="en-US" dirty="0" err="1" smtClean="0"/>
              <a:t>Khamr</a:t>
            </a:r>
            <a:r>
              <a:rPr lang="en-US" dirty="0" smtClean="0"/>
              <a:t> is </a:t>
            </a:r>
            <a:r>
              <a:rPr lang="en-US" dirty="0" err="1" smtClean="0"/>
              <a:t>Haram</a:t>
            </a:r>
            <a:r>
              <a:rPr lang="en-US" dirty="0" smtClean="0"/>
              <a:t>. And whoever drinks </a:t>
            </a:r>
            <a:r>
              <a:rPr lang="en-US" dirty="0" err="1" smtClean="0"/>
              <a:t>khamr</a:t>
            </a:r>
            <a:r>
              <a:rPr lang="en-US" dirty="0" smtClean="0"/>
              <a:t> in this life and dies while he is addicted to it will never drink it in the hereafter: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 other substance has caused nearly the amount of death, chaos, crime, and pain. Alcohol is like a poison to the human body and mind. It is also a poison to society. </a:t>
            </a:r>
          </a:p>
          <a:p>
            <a:r>
              <a:rPr lang="en-US" dirty="0" smtClean="0"/>
              <a:t>Alcohol is also dangerous because it is addictive. Once a person begins to drink alcohol, it is very hard to stop. Allah warns us to stay away from alcohol, and places that serve it. Allah gives us such instructions because He is All-Knowing. Everything in Islam has a good reason behind it. Some reasons we know, and others don’t know. We also know that Allah wants what is best for His believers. This is why we should trust Allah and obey him in every way.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 </a:t>
            </a:r>
            <a:endParaRPr lang="en-US" dirty="0"/>
          </a:p>
        </p:txBody>
      </p:sp>
      <p:sp>
        <p:nvSpPr>
          <p:cNvPr id="3" name="Content Placeholder 2"/>
          <p:cNvSpPr>
            <a:spLocks noGrp="1"/>
          </p:cNvSpPr>
          <p:nvPr>
            <p:ph idx="1"/>
          </p:nvPr>
        </p:nvSpPr>
        <p:spPr/>
        <p:txBody>
          <a:bodyPr>
            <a:noAutofit/>
          </a:bodyPr>
          <a:lstStyle/>
          <a:p>
            <a:pPr marL="514350" indent="-514350">
              <a:buFont typeface="+mj-lt"/>
              <a:buAutoNum type="arabicPeriod"/>
            </a:pPr>
            <a:r>
              <a:rPr lang="en-US" dirty="0" smtClean="0"/>
              <a:t>Compare and contrast between behavior of </a:t>
            </a:r>
            <a:r>
              <a:rPr lang="en-US" dirty="0" err="1" smtClean="0"/>
              <a:t>somone</a:t>
            </a:r>
            <a:r>
              <a:rPr lang="en-US" dirty="0" smtClean="0"/>
              <a:t> getting drunk and being really angry.</a:t>
            </a:r>
          </a:p>
          <a:p>
            <a:pPr marL="514350" indent="-514350">
              <a:buFont typeface="+mj-lt"/>
              <a:buAutoNum type="arabicPeriod"/>
            </a:pPr>
            <a:r>
              <a:rPr lang="en-US" dirty="0" smtClean="0"/>
              <a:t>“</a:t>
            </a:r>
            <a:r>
              <a:rPr lang="en-US" dirty="0" err="1" smtClean="0"/>
              <a:t>Khmr</a:t>
            </a:r>
            <a:r>
              <a:rPr lang="en-US" dirty="0" smtClean="0"/>
              <a:t> and crime are friends.” Explain this statement and prove your points.</a:t>
            </a:r>
          </a:p>
          <a:p>
            <a:pPr marL="514350" indent="-514350">
              <a:buFont typeface="+mj-lt"/>
              <a:buAutoNum type="arabicPeriod"/>
            </a:pPr>
            <a:r>
              <a:rPr lang="en-US" dirty="0" smtClean="0"/>
              <a:t>What is the Islamic ruling on al-</a:t>
            </a:r>
            <a:r>
              <a:rPr lang="en-US" dirty="0" err="1" smtClean="0"/>
              <a:t>khamr</a:t>
            </a:r>
            <a:r>
              <a:rPr lang="en-US" dirty="0" smtClean="0"/>
              <a:t>?</a:t>
            </a:r>
          </a:p>
          <a:p>
            <a:pPr marL="514350" indent="-514350">
              <a:buFont typeface="+mj-lt"/>
              <a:buAutoNum type="arabicPeriod"/>
            </a:pPr>
            <a:r>
              <a:rPr lang="en-US" dirty="0" smtClean="0"/>
              <a:t>Describe how Allah gradually prohibited wine.</a:t>
            </a:r>
          </a:p>
          <a:p>
            <a:pPr marL="514350" indent="-514350">
              <a:buFont typeface="+mj-lt"/>
              <a:buAutoNum type="arabicPeriod"/>
            </a:pPr>
            <a:r>
              <a:rPr lang="en-US" dirty="0" smtClean="0"/>
              <a:t>Determine if the following statements are true or false:</a:t>
            </a:r>
          </a:p>
          <a:p>
            <a:pPr marL="514350" indent="-514350">
              <a:buFont typeface="+mj-lt"/>
              <a:buAutoNum type="arabicPeriod"/>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 </a:t>
            </a:r>
            <a:endParaRPr lang="en-US" dirty="0"/>
          </a:p>
        </p:txBody>
      </p:sp>
      <p:sp>
        <p:nvSpPr>
          <p:cNvPr id="3" name="Content Placeholder 2"/>
          <p:cNvSpPr>
            <a:spLocks noGrp="1"/>
          </p:cNvSpPr>
          <p:nvPr>
            <p:ph idx="1"/>
          </p:nvPr>
        </p:nvSpPr>
        <p:spPr>
          <a:xfrm>
            <a:off x="457200" y="0"/>
            <a:ext cx="8229600" cy="6126163"/>
          </a:xfrm>
        </p:spPr>
        <p:txBody>
          <a:bodyPr>
            <a:noAutofit/>
          </a:bodyPr>
          <a:lstStyle/>
          <a:p>
            <a:pPr marL="514350" indent="-514350">
              <a:buNone/>
            </a:pPr>
            <a:endParaRPr lang="en-US" dirty="0" smtClean="0"/>
          </a:p>
          <a:p>
            <a:pPr marL="514350" indent="-514350">
              <a:buFont typeface="+mj-lt"/>
              <a:buAutoNum type="arabicPeriod" startAt="6"/>
            </a:pPr>
            <a:endParaRPr lang="en-US" dirty="0" smtClean="0"/>
          </a:p>
          <a:p>
            <a:pPr marL="514350" indent="-514350">
              <a:buFont typeface="+mj-lt"/>
              <a:buAutoNum type="arabicPeriod" startAt="6"/>
            </a:pPr>
            <a:r>
              <a:rPr lang="en-US" dirty="0" err="1" smtClean="0"/>
              <a:t>Khamr</a:t>
            </a:r>
            <a:r>
              <a:rPr lang="en-US" dirty="0" smtClean="0"/>
              <a:t> </a:t>
            </a:r>
            <a:r>
              <a:rPr lang="en-US" dirty="0" smtClean="0"/>
              <a:t>may be </a:t>
            </a:r>
            <a:r>
              <a:rPr lang="en-US" dirty="0" err="1" smtClean="0"/>
              <a:t>halal</a:t>
            </a:r>
            <a:r>
              <a:rPr lang="en-US" dirty="0" smtClean="0"/>
              <a:t> if someone drinks only a little bet.</a:t>
            </a:r>
          </a:p>
          <a:p>
            <a:pPr marL="514350" indent="-514350">
              <a:buFont typeface="+mj-lt"/>
              <a:buAutoNum type="arabicPeriod" startAt="6"/>
            </a:pPr>
            <a:r>
              <a:rPr lang="en-US" dirty="0" smtClean="0"/>
              <a:t>Drinking </a:t>
            </a:r>
            <a:r>
              <a:rPr lang="en-US" dirty="0" err="1" smtClean="0"/>
              <a:t>Khamr</a:t>
            </a:r>
            <a:r>
              <a:rPr lang="en-US" dirty="0" smtClean="0"/>
              <a:t> is absolutely </a:t>
            </a:r>
            <a:r>
              <a:rPr lang="en-US" dirty="0" err="1" smtClean="0"/>
              <a:t>haram</a:t>
            </a:r>
            <a:r>
              <a:rPr lang="en-US" dirty="0" smtClean="0"/>
              <a:t> whether the drinker become drunk or not.</a:t>
            </a:r>
          </a:p>
          <a:p>
            <a:pPr marL="514350" indent="-514350">
              <a:buFont typeface="+mj-lt"/>
              <a:buAutoNum type="arabicPeriod" startAt="6"/>
            </a:pPr>
            <a:r>
              <a:rPr lang="en-US" dirty="0" smtClean="0"/>
              <a:t>It too a while before Allah prohibited drinking wine.</a:t>
            </a:r>
          </a:p>
          <a:p>
            <a:pPr marL="514350" indent="-514350">
              <a:buFont typeface="+mj-lt"/>
              <a:buAutoNum type="arabicPeriod" startAt="6"/>
            </a:pPr>
            <a:r>
              <a:rPr lang="en-US" dirty="0" smtClean="0"/>
              <a:t>Write three reasons for the prohibition of alcoholic drinks in Islam</a:t>
            </a:r>
            <a:r>
              <a:rPr lang="en-US" dirty="0" smtClean="0"/>
              <a:t>.</a:t>
            </a:r>
          </a:p>
          <a:p>
            <a:pPr marL="514350" indent="-514350">
              <a:buFont typeface="+mj-lt"/>
              <a:buAutoNum type="arabicPeriod" startAt="6"/>
            </a:pPr>
            <a:r>
              <a:rPr lang="en-US" dirty="0" smtClean="0"/>
              <a:t> </a:t>
            </a:r>
            <a:r>
              <a:rPr lang="en-US" dirty="0" smtClean="0"/>
              <a:t>Who said that “</a:t>
            </a:r>
            <a:r>
              <a:rPr lang="en-US" dirty="0" err="1" smtClean="0"/>
              <a:t>Khamr</a:t>
            </a:r>
            <a:r>
              <a:rPr lang="en-US" dirty="0" smtClean="0"/>
              <a:t> is the mother of all sins.? Explain why he thought so. </a:t>
            </a: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08720"/>
            <a:ext cx="8229600" cy="5217443"/>
          </a:xfrm>
        </p:spPr>
        <p:txBody>
          <a:bodyPr>
            <a:normAutofit fontScale="92500" lnSpcReduction="20000"/>
          </a:bodyPr>
          <a:lstStyle/>
          <a:p>
            <a:pPr>
              <a:buNone/>
            </a:pPr>
            <a:r>
              <a:rPr lang="en-US" dirty="0" smtClean="0"/>
              <a:t>11. Prophet Muhammad cursed six types of people who deal with </a:t>
            </a:r>
            <a:r>
              <a:rPr lang="en-US" dirty="0" err="1" smtClean="0"/>
              <a:t>Khamr</a:t>
            </a:r>
            <a:r>
              <a:rPr lang="en-US" dirty="0" smtClean="0"/>
              <a:t>; Who are they?</a:t>
            </a:r>
          </a:p>
          <a:p>
            <a:pPr>
              <a:buNone/>
            </a:pPr>
            <a:r>
              <a:rPr lang="en-US" dirty="0" smtClean="0"/>
              <a:t>12. How would Allah punish the person who drinks wine in this life. Support your answer with a </a:t>
            </a:r>
            <a:r>
              <a:rPr lang="en-US" dirty="0" err="1" smtClean="0"/>
              <a:t>Hadeeth</a:t>
            </a:r>
            <a:r>
              <a:rPr lang="en-US" dirty="0" smtClean="0"/>
              <a:t>.</a:t>
            </a:r>
          </a:p>
          <a:p>
            <a:pPr>
              <a:buNone/>
            </a:pPr>
            <a:r>
              <a:rPr lang="en-US" dirty="0" smtClean="0"/>
              <a:t>13 Describe one type of punishment awaiting Alcohol drinkers in the </a:t>
            </a:r>
            <a:r>
              <a:rPr lang="en-US" dirty="0" err="1" smtClean="0"/>
              <a:t>hearafter</a:t>
            </a:r>
            <a:r>
              <a:rPr lang="en-US" dirty="0" smtClean="0"/>
              <a:t>. Support your answer with a </a:t>
            </a:r>
            <a:r>
              <a:rPr lang="en-US" dirty="0" err="1" smtClean="0"/>
              <a:t>Hadeeth</a:t>
            </a:r>
            <a:r>
              <a:rPr lang="en-US" dirty="0" smtClean="0"/>
              <a:t>.</a:t>
            </a:r>
          </a:p>
          <a:p>
            <a:pPr>
              <a:buNone/>
            </a:pPr>
            <a:r>
              <a:rPr lang="en-US" dirty="0" smtClean="0"/>
              <a:t>14. What some social harms of drinking Alcohol.</a:t>
            </a:r>
          </a:p>
          <a:p>
            <a:pPr>
              <a:buNone/>
            </a:pPr>
            <a:r>
              <a:rPr lang="en-US" dirty="0" smtClean="0"/>
              <a:t>15. In </a:t>
            </a:r>
            <a:r>
              <a:rPr lang="en-US" dirty="0" err="1" smtClean="0"/>
              <a:t>Surat</a:t>
            </a:r>
            <a:r>
              <a:rPr lang="en-US" dirty="0" smtClean="0"/>
              <a:t> Al-</a:t>
            </a:r>
            <a:r>
              <a:rPr lang="en-US" dirty="0" err="1" smtClean="0"/>
              <a:t>Maidah</a:t>
            </a:r>
            <a:r>
              <a:rPr lang="en-US" dirty="0" smtClean="0"/>
              <a:t> Allah mentioned that </a:t>
            </a:r>
            <a:r>
              <a:rPr lang="en-US" dirty="0" err="1" smtClean="0"/>
              <a:t>Shaytan</a:t>
            </a:r>
            <a:r>
              <a:rPr lang="en-US" dirty="0" smtClean="0"/>
              <a:t> makes people do three wrong behaviors after drinking Alcohol. What are those wrong actions?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 </a:t>
            </a:r>
            <a:endParaRPr lang="en-US" dirty="0"/>
          </a:p>
        </p:txBody>
      </p:sp>
      <p:sp>
        <p:nvSpPr>
          <p:cNvPr id="3" name="Content Placeholder 2"/>
          <p:cNvSpPr>
            <a:spLocks noGrp="1"/>
          </p:cNvSpPr>
          <p:nvPr>
            <p:ph idx="1"/>
          </p:nvPr>
        </p:nvSpPr>
        <p:spPr/>
        <p:txBody>
          <a:bodyPr>
            <a:noAutofit/>
          </a:bodyPr>
          <a:lstStyle/>
          <a:p>
            <a:pPr marL="514350" indent="-514350">
              <a:buFont typeface="+mj-lt"/>
              <a:buAutoNum type="arabicPeriod" startAt="10"/>
            </a:pPr>
            <a:r>
              <a:rPr lang="en-US" dirty="0" smtClean="0"/>
              <a:t>Who said that “ </a:t>
            </a:r>
            <a:r>
              <a:rPr lang="en-US" dirty="0" err="1" smtClean="0"/>
              <a:t>Khamr</a:t>
            </a:r>
            <a:r>
              <a:rPr lang="en-US" dirty="0" smtClean="0"/>
              <a:t> is the mother of all sins? Explain why he thought so.</a:t>
            </a:r>
          </a:p>
          <a:p>
            <a:pPr marL="514350" indent="-514350">
              <a:buFont typeface="+mj-lt"/>
              <a:buAutoNum type="arabicPeriod" startAt="10"/>
            </a:pPr>
            <a:r>
              <a:rPr lang="en-US" dirty="0" smtClean="0"/>
              <a:t>Prophet Muhammad cursed six types of people who deal with </a:t>
            </a:r>
            <a:r>
              <a:rPr lang="en-US" dirty="0" err="1" smtClean="0"/>
              <a:t>Khamr</a:t>
            </a:r>
            <a:r>
              <a:rPr lang="en-US" dirty="0" smtClean="0"/>
              <a:t>; who are they?</a:t>
            </a:r>
          </a:p>
          <a:p>
            <a:pPr marL="514350" indent="-514350">
              <a:buFont typeface="+mj-lt"/>
              <a:buAutoNum type="arabicPeriod" startAt="13"/>
            </a:pPr>
            <a:r>
              <a:rPr lang="en-US" dirty="0" smtClean="0"/>
              <a:t>Who would Allah punish the person who drinks wine in this life. Support your answer with a </a:t>
            </a:r>
            <a:r>
              <a:rPr lang="en-US" dirty="0" err="1" smtClean="0"/>
              <a:t>hadeeth</a:t>
            </a:r>
            <a:r>
              <a:rPr lang="en-US" dirty="0" smtClean="0"/>
              <a:t>.</a:t>
            </a:r>
          </a:p>
          <a:p>
            <a:pPr marL="514350" indent="-514350">
              <a:buFont typeface="+mj-lt"/>
              <a:buAutoNum type="arabicPeriod" startAt="13"/>
            </a:pPr>
            <a:r>
              <a:rPr lang="en-US" dirty="0" smtClean="0"/>
              <a:t>Describe one type of punishment awaiting Alcohol drinkers in the Hereafter. Support your answer with a </a:t>
            </a:r>
            <a:r>
              <a:rPr lang="en-US" dirty="0" err="1" smtClean="0"/>
              <a:t>hadeeth</a:t>
            </a:r>
            <a:r>
              <a:rPr lang="en-US" dirty="0" smtClean="0"/>
              <a:t>.</a:t>
            </a:r>
          </a:p>
          <a:p>
            <a:pPr marL="514350" indent="-514350">
              <a:buFont typeface="+mj-lt"/>
              <a:buAutoNum type="arabicPeriod" startAt="13"/>
            </a:pPr>
            <a:endParaRPr lang="en-US" dirty="0" smtClean="0"/>
          </a:p>
          <a:p>
            <a:pPr marL="514350" indent="-514350">
              <a:buFont typeface="+mj-lt"/>
              <a:buAutoNum type="arabicPeriod" startAt="13"/>
            </a:pP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startAt="14"/>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 </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Questions </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people drink Alcohol?</a:t>
            </a:r>
            <a:endParaRPr lang="en-US" dirty="0"/>
          </a:p>
        </p:txBody>
      </p:sp>
      <p:sp>
        <p:nvSpPr>
          <p:cNvPr id="3" name="Content Placeholder 2"/>
          <p:cNvSpPr>
            <a:spLocks noGrp="1"/>
          </p:cNvSpPr>
          <p:nvPr>
            <p:ph idx="1"/>
          </p:nvPr>
        </p:nvSpPr>
        <p:spPr/>
        <p:txBody>
          <a:bodyPr>
            <a:normAutofit lnSpcReduction="10000"/>
          </a:bodyPr>
          <a:lstStyle/>
          <a:p>
            <a:r>
              <a:rPr lang="en-US" dirty="0" smtClean="0"/>
              <a:t>Some say that it helps them to relax, other use it to celebrate and many drink it to become unconscious and run away from their severe problems. There are many reasons people make up to drink. But Alcohol is dangerous, and there is no good enough reason to drink it. Drinking alcohol makes people lose there common sense and spoil their minds. Alcohol can make you dizzy. Large amounts can blur your vision and make you lose your balance.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lstStyle/>
          <a:p>
            <a:r>
              <a:rPr lang="en-US" dirty="0" smtClean="0"/>
              <a:t>Alcohol has caused many problems. Drinkers have lost their jobs and their families. Most traffic accidents are accused by people who drive under the influence of alcohol. </a:t>
            </a:r>
          </a:p>
          <a:p>
            <a:r>
              <a:rPr lang="en-US" dirty="0" smtClean="0"/>
              <a:t>As a matter of fact, drinking under the influence of alcohol is number one reason of fatal accidents on America’s highways.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Drinking Alcohol is </a:t>
            </a:r>
            <a:r>
              <a:rPr lang="en-US" dirty="0" err="1" smtClean="0"/>
              <a:t>Haram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Alcohol is a chemical that has some benefits but causes great harms. Alcohol is widely used in hospitals, clinics and home to clean wounds and fight bacteria. However, Alcohol is still a dangerous substance if it is consumed as a drink or used with food. Alcohol is sometimes referred to as a drug because of its harmful effect on the human body, mind, and society.</a:t>
            </a:r>
          </a:p>
          <a:p>
            <a:r>
              <a:rPr lang="en-US" dirty="0" smtClean="0"/>
              <a:t>Alcoholic drinks can be produced from anything: fruits, flowers, rice, honey, palm, and even barley. The ancient Arabs during the time of </a:t>
            </a:r>
            <a:r>
              <a:rPr lang="en-US" dirty="0" err="1" smtClean="0"/>
              <a:t>jahiliyyah</a:t>
            </a:r>
            <a:r>
              <a:rPr lang="en-US" dirty="0" smtClean="0"/>
              <a:t>, used to make alcoholic drinks from dates and grapes.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92500" lnSpcReduction="20000"/>
          </a:bodyPr>
          <a:lstStyle/>
          <a:p>
            <a:r>
              <a:rPr lang="en-US" dirty="0" smtClean="0"/>
              <a:t>Allah says in Al-</a:t>
            </a:r>
            <a:r>
              <a:rPr lang="en-US" dirty="0" err="1" smtClean="0"/>
              <a:t>Qur;an</a:t>
            </a:r>
            <a:r>
              <a:rPr lang="en-US" dirty="0" smtClean="0"/>
              <a:t>:</a:t>
            </a:r>
          </a:p>
          <a:p>
            <a:pPr rtl="1"/>
            <a:r>
              <a:rPr lang="ar-SA" dirty="0" smtClean="0"/>
              <a:t>وَمِنْ ثَمَرَاتِ النَّخِيلِ وَالْأَعْنَابِ تَتَّخِذُونَ مِنْهُ سَكَرًا وَرِزْقًا حَسَنًا ۗ إِنَّ فِي ذَٰلِكَ لَآيَةً لِقَوْمٍ يَعْقِلُونَ</a:t>
            </a:r>
            <a:endParaRPr lang="en-US" dirty="0" smtClean="0"/>
          </a:p>
          <a:p>
            <a:r>
              <a:rPr lang="en-US" dirty="0" smtClean="0"/>
              <a:t>		And from the fruits of date-palms and grapes, you derive strong drink and a goodly provision. Verily, therein is indeed a sign for people who have wisdom</a:t>
            </a:r>
          </a:p>
          <a:p>
            <a:pPr algn="l"/>
            <a:r>
              <a:rPr lang="en-US" dirty="0" smtClean="0"/>
              <a:t>Common modern alcoholic drinks such as Champaign and whiskey use grapes. Some intoxicant drinks have only small amounts of alcohol, and people who drink I do not usually get drunk unless they consume a large amount of it. Beer I a clear example of this type of alcoholic drink which is also prohibited in Islam.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normAutofit fontScale="92500"/>
          </a:bodyPr>
          <a:lstStyle/>
          <a:p>
            <a:pPr algn="r" rtl="1">
              <a:buNone/>
            </a:pPr>
            <a:r>
              <a:rPr lang="ar-AE" dirty="0" smtClean="0"/>
              <a:t>عن جابر بن عبدالله رضي الله عنه قال: قال رسول الله صلى الله عليه وسلم: ماآسكركثيره فقليله حرام .</a:t>
            </a:r>
          </a:p>
          <a:p>
            <a:pPr algn="l">
              <a:buNone/>
            </a:pPr>
            <a:r>
              <a:rPr lang="en-US" dirty="0" smtClean="0"/>
              <a:t>Jabir </a:t>
            </a:r>
            <a:r>
              <a:rPr lang="en-US" dirty="0" err="1" smtClean="0"/>
              <a:t>ibn</a:t>
            </a:r>
            <a:r>
              <a:rPr lang="en-US" dirty="0" smtClean="0"/>
              <a:t> Abdullah narrated that </a:t>
            </a:r>
            <a:r>
              <a:rPr lang="en-US" dirty="0" err="1" smtClean="0"/>
              <a:t>Rasoolullah</a:t>
            </a:r>
            <a:r>
              <a:rPr lang="en-US" dirty="0" smtClean="0"/>
              <a:t> said: “If a large amount of substance causes intoxication, then even a small amount is forbidden.”</a:t>
            </a:r>
          </a:p>
          <a:p>
            <a:pPr algn="l">
              <a:buNone/>
            </a:pPr>
            <a:r>
              <a:rPr lang="en-US" dirty="0" smtClean="0"/>
              <a:t>The above </a:t>
            </a:r>
            <a:r>
              <a:rPr lang="en-US" dirty="0" err="1" smtClean="0"/>
              <a:t>hadeeth</a:t>
            </a:r>
            <a:r>
              <a:rPr lang="en-US" dirty="0" smtClean="0"/>
              <a:t> means that Muslim is prohibited to drink even a small amount of alcohol. Therefore drinking a can of beer or even one sip of it  is totally prohibited in Islam.</a:t>
            </a:r>
            <a:endParaRPr lang="ar-AE" dirty="0" smtClean="0"/>
          </a:p>
          <a:p>
            <a:pPr algn="l">
              <a:buNone/>
            </a:pPr>
            <a:endParaRPr lang="ar-AE"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lstStyle/>
          <a:p>
            <a:r>
              <a:rPr lang="en-US" dirty="0" smtClean="0"/>
              <a:t>Allah also wants us to stay away from dealing with intoxicants in any shape or form. For example, it is </a:t>
            </a:r>
            <a:r>
              <a:rPr lang="en-US" dirty="0" err="1" smtClean="0"/>
              <a:t>haram</a:t>
            </a:r>
            <a:r>
              <a:rPr lang="en-US" dirty="0" smtClean="0"/>
              <a:t> to serve, sell, buy, trade, and/ or produce wine, beer, or any other beverages. Even if you did not drink from it, it is still </a:t>
            </a:r>
            <a:r>
              <a:rPr lang="en-US" dirty="0" err="1" smtClean="0"/>
              <a:t>haram</a:t>
            </a:r>
            <a:r>
              <a:rPr lang="en-US" dirty="0" smtClean="0"/>
              <a:t> to serve or make such substances. This shows that Allah really wants His believers to stay away from alcohol as much as possible.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Hadeeth</a:t>
            </a:r>
            <a:r>
              <a:rPr lang="en-US" dirty="0" smtClean="0"/>
              <a:t> </a:t>
            </a:r>
            <a:r>
              <a:rPr lang="en-US" dirty="0" err="1" smtClean="0"/>
              <a:t>Shareef</a:t>
            </a:r>
            <a:endParaRPr lang="en-US" dirty="0"/>
          </a:p>
        </p:txBody>
      </p:sp>
      <p:sp>
        <p:nvSpPr>
          <p:cNvPr id="3" name="Content Placeholder 2"/>
          <p:cNvSpPr>
            <a:spLocks noGrp="1"/>
          </p:cNvSpPr>
          <p:nvPr>
            <p:ph idx="1"/>
          </p:nvPr>
        </p:nvSpPr>
        <p:spPr/>
        <p:txBody>
          <a:bodyPr/>
          <a:lstStyle/>
          <a:p>
            <a:pPr algn="r" rtl="1">
              <a:buNone/>
            </a:pPr>
            <a:r>
              <a:rPr lang="ar-AE" dirty="0" smtClean="0"/>
              <a:t>عن عبد الله بن عمررضي الله عنه قال: قال رسول الله صلى الله عليه وسلم: ”لعن الله الخمروشاربهاوساقيهاوبائعهاومبتاعهاوحاملهاوالمحمولة آليه.“</a:t>
            </a:r>
            <a:endParaRPr lang="en-US" dirty="0" smtClean="0"/>
          </a:p>
          <a:p>
            <a:pPr algn="l">
              <a:buNone/>
            </a:pPr>
            <a:r>
              <a:rPr lang="en-US" dirty="0" err="1" smtClean="0"/>
              <a:t>Abdull</a:t>
            </a:r>
            <a:r>
              <a:rPr lang="en-US" dirty="0" smtClean="0"/>
              <a:t> </a:t>
            </a:r>
            <a:r>
              <a:rPr lang="en-US" dirty="0" err="1" smtClean="0"/>
              <a:t>Ibn</a:t>
            </a:r>
            <a:r>
              <a:rPr lang="en-US" dirty="0" smtClean="0"/>
              <a:t> Omar narrated that </a:t>
            </a:r>
            <a:r>
              <a:rPr lang="en-US" dirty="0" err="1" smtClean="0"/>
              <a:t>Rasoolullah</a:t>
            </a:r>
            <a:r>
              <a:rPr lang="en-US" dirty="0" smtClean="0"/>
              <a:t> said: “Allah cursed wine and whoever drinks, severs, sells, buys, produces, delivers or receives it.”</a:t>
            </a:r>
          </a:p>
          <a:p>
            <a:pPr algn="l">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604</TotalTime>
  <Words>2120</Words>
  <Application>Microsoft Office PowerPoint</Application>
  <PresentationFormat>On-screen Show (4:3)</PresentationFormat>
  <Paragraphs>95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Hadeeth Shareef</vt:lpstr>
      <vt:lpstr>Why do people drink Alcohol?</vt:lpstr>
      <vt:lpstr>Slide 4</vt:lpstr>
      <vt:lpstr>Drinking Alcohol is Haram</vt:lpstr>
      <vt:lpstr>Slide 6</vt:lpstr>
      <vt:lpstr>Hadeeth Shareef</vt:lpstr>
      <vt:lpstr>Slide 8</vt:lpstr>
      <vt:lpstr>Hadeeth Shareef</vt:lpstr>
      <vt:lpstr>How Alcohol Become Haram</vt:lpstr>
      <vt:lpstr>Slide 11</vt:lpstr>
      <vt:lpstr>Slide 12</vt:lpstr>
      <vt:lpstr>Slide 13</vt:lpstr>
      <vt:lpstr>Slide 14</vt:lpstr>
      <vt:lpstr>Slide 15</vt:lpstr>
      <vt:lpstr>Slide 16</vt:lpstr>
      <vt:lpstr>Alcohol Is The Mother Of All Evils</vt:lpstr>
      <vt:lpstr>Slide 18</vt:lpstr>
      <vt:lpstr>The Harms Of Alcohol</vt:lpstr>
      <vt:lpstr>Conclusion</vt:lpstr>
      <vt:lpstr>Study Questions </vt:lpstr>
      <vt:lpstr>Study Questions </vt:lpstr>
      <vt:lpstr>Slide 23</vt:lpstr>
      <vt:lpstr>Study Questions </vt:lpstr>
      <vt:lpstr>Slide 25</vt:lpstr>
      <vt:lpstr>Study Questions </vt:lpstr>
      <vt:lpstr>Study Questions </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Dangerous Life Styles! Alcoholic Beverages:  The mother of All Evils </dc:title>
  <dc:creator>akram</dc:creator>
  <cp:lastModifiedBy>akram</cp:lastModifiedBy>
  <cp:revision>40</cp:revision>
  <dcterms:created xsi:type="dcterms:W3CDTF">2013-02-05T12:51:48Z</dcterms:created>
  <dcterms:modified xsi:type="dcterms:W3CDTF">2013-02-16T13:22:07Z</dcterms:modified>
</cp:coreProperties>
</file>