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3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18" autoAdjust="0"/>
  </p:normalViewPr>
  <p:slideViewPr>
    <p:cSldViewPr>
      <p:cViewPr varScale="1">
        <p:scale>
          <a:sx n="63" d="100"/>
          <a:sy n="63" d="100"/>
        </p:scale>
        <p:origin x="-534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522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0775" cy="369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2875" cy="41036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7290052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2362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2362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3950" cy="37004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2863" y="1027113"/>
            <a:ext cx="4932362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88036" y="1511935"/>
            <a:ext cx="8655897" cy="2015913"/>
          </a:xfrm>
          <a:ln>
            <a:noFill/>
          </a:ln>
        </p:spPr>
        <p:txBody>
          <a:bodyPr tIns="0" rIns="20159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88036" y="3558863"/>
            <a:ext cx="8659257" cy="1931917"/>
          </a:xfrm>
        </p:spPr>
        <p:txBody>
          <a:bodyPr lIns="0" rIns="20159"/>
          <a:lstStyle>
            <a:lvl1pPr marL="0" marR="50397" indent="0" algn="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37F2104-520E-4DC9-97C3-707290921613}" type="datetimeFigureOut">
              <a:rPr lang="en-US"/>
              <a:pPr>
                <a:defRPr/>
              </a:pPr>
              <a:t>5/16/2011</a:t>
            </a:fld>
            <a:endParaRPr lang="en-US" dirty="0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02565EE-D0EA-48BE-BC61-AD11C818FC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008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18A3A80-74B9-43AD-965F-F57CFD9BE883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173DB8D-B0B3-4C07-A7F7-25E1CA933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3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1007958"/>
            <a:ext cx="2268141" cy="57450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007958"/>
            <a:ext cx="6636411" cy="57450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28B53C4-B40F-4ACA-9359-799E3F827933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837B556-91F1-47D9-8ECB-75212E75F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5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700088"/>
            <a:ext cx="8604250" cy="12588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972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1A583-B3A8-4920-B42A-18E9CA3C7A16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F83E4-EDF1-425D-8FF0-8C1AE7BC1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20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76" y="1451458"/>
            <a:ext cx="8568531" cy="1501855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676" y="2981391"/>
            <a:ext cx="8568531" cy="1664178"/>
          </a:xfrm>
        </p:spPr>
        <p:txBody>
          <a:bodyPr lIns="50397" rIns="50397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D91747C-EA06-48EA-95F3-948FA883E8A2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3AA73C3-565D-40EF-A4D1-66A40EC3D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789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072563" cy="12599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2116538"/>
            <a:ext cx="4452276" cy="4888590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2116538"/>
            <a:ext cx="4452276" cy="4888590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646DE2C-56DA-4AAD-B968-5471E910E75F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CF2EC41-E4F4-44A5-92D2-D53C4AA62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60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072563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2045068"/>
            <a:ext cx="4454027" cy="726813"/>
          </a:xfrm>
        </p:spPr>
        <p:txBody>
          <a:bodyPr lIns="50397" tIns="0" rIns="50397" bIns="0" anchor="ctr">
            <a:noAutofit/>
          </a:bodyPr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8" y="2050038"/>
            <a:ext cx="4455776" cy="721843"/>
          </a:xfrm>
        </p:spPr>
        <p:txBody>
          <a:bodyPr lIns="50397" tIns="0" rIns="50397" bIns="0" anchor="ctr"/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2771881"/>
            <a:ext cx="4454027" cy="4239194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771881"/>
            <a:ext cx="4455776" cy="4239194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0612FD4-BBDF-4C28-A614-A2027EC04DD8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E02FF22-F352-4E58-A123-9BDF3CCBB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9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776127"/>
            <a:ext cx="9156568" cy="1259946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19F5-83BC-403A-9A3E-4C927A5D6D45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6651F-C0F2-41EB-829F-1C27F6E7A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1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06B5ACAB-6519-42F0-87A1-3B9A166E3929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443E392-AC93-4469-B594-B3375F48A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8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047" y="566978"/>
            <a:ext cx="3024188" cy="1280945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56047" y="1847921"/>
            <a:ext cx="3024188" cy="5039783"/>
          </a:xfrm>
        </p:spPr>
        <p:txBody>
          <a:bodyPr lIns="20159" rIns="20159"/>
          <a:lstStyle>
            <a:lvl1pPr marL="0" indent="0" algn="l">
              <a:buNone/>
              <a:defRPr sz="1500"/>
            </a:lvl1pPr>
            <a:lvl2pPr indent="0" algn="l">
              <a:buNone/>
              <a:defRPr sz="13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41245" y="1847921"/>
            <a:ext cx="5635349" cy="5039783"/>
          </a:xfrm>
        </p:spPr>
        <p:txBody>
          <a:bodyPr tIns="0"/>
          <a:lstStyle>
            <a:lvl1pPr>
              <a:defRPr sz="3100"/>
            </a:lvl1pPr>
            <a:lvl2pPr>
              <a:defRPr sz="2900"/>
            </a:lvl2pPr>
            <a:lvl3pPr>
              <a:defRPr sz="2600"/>
            </a:lvl3pPr>
            <a:lvl4pPr>
              <a:defRPr sz="22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A2875-5F5F-4DB8-BA9B-00CD99028273}" type="datetimeFigureOut">
              <a:rPr lang="en-US"/>
              <a:pPr>
                <a:defRPr/>
              </a:pPr>
              <a:t>5/16/2011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5FA7C-9F03-4DC0-95EC-73EE151A5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489325" y="1220788"/>
            <a:ext cx="5797550" cy="4537075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823325" y="5908675"/>
            <a:ext cx="171450" cy="17145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1113" y="6411913"/>
            <a:ext cx="10102851" cy="11477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 hangingPunct="1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830763" y="6856413"/>
            <a:ext cx="5249862" cy="7032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 hangingPunct="1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1297420"/>
            <a:ext cx="2439511" cy="1744547"/>
          </a:xfrm>
        </p:spPr>
        <p:txBody>
          <a:bodyPr lIns="50397" rIns="50397" bIns="50397"/>
          <a:lstStyle>
            <a:lvl1pPr algn="l"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2" y="3118211"/>
            <a:ext cx="2436151" cy="2402297"/>
          </a:xfrm>
        </p:spPr>
        <p:txBody>
          <a:bodyPr lIns="70556" rIns="50397"/>
          <a:lstStyle>
            <a:lvl1pPr marL="0" indent="0" algn="l">
              <a:spcBef>
                <a:spcPts val="276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842845" y="1322245"/>
            <a:ext cx="5090716" cy="4334214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5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62B4F-AF0B-4A3E-A75F-FD76FFECF646}" type="datetimeFigureOut">
              <a:rPr lang="en-US"/>
              <a:pPr>
                <a:defRPr/>
              </a:pPr>
              <a:t>5/16/2011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04288" y="7007225"/>
            <a:ext cx="673100" cy="4016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F4A2B-E18E-4CB5-99CE-4863B2840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6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1113" y="-7938"/>
            <a:ext cx="10102851" cy="1147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 hangingPunct="1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830763" y="-7938"/>
            <a:ext cx="5249862" cy="703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0794" tIns="50397" rIns="100794" bIns="50397"/>
          <a:lstStyle/>
          <a:p>
            <a:pPr hangingPunct="1"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03238" y="776288"/>
            <a:ext cx="9074150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50397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03238" y="2133600"/>
            <a:ext cx="907415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03238" y="7007225"/>
            <a:ext cx="2352675" cy="401638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280E6EE-0E37-4216-97F9-C75F466645D0}" type="datetimeFigureOut">
              <a:rPr lang="en-US"/>
              <a:pPr>
                <a:defRPr/>
              </a:pPr>
              <a:t>5/16/2011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940050" y="7007225"/>
            <a:ext cx="3695700" cy="401638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736013" y="7007225"/>
            <a:ext cx="841375" cy="401638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5EFAAAA-8721-4DE2-9C11-7CBAABB2365D}" type="slidenum">
              <a:rPr lang="en-US"/>
              <a:pPr>
                <a:defRPr/>
              </a:pPr>
              <a:t>‹#›</a:t>
            </a:fld>
            <a:endParaRPr lang="en-US" sz="1500" b="1" dirty="0">
              <a:solidFill>
                <a:srgbClr val="FFFFFF"/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0638" y="223838"/>
            <a:ext cx="10120313" cy="7143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5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Calibri" pitchFamily="34" charset="0"/>
        </a:defRPr>
      </a:lvl9pPr>
    </p:titleStyle>
    <p:bodyStyle>
      <a:lvl1pPr marL="301625" indent="-301625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04850" indent="-27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6475" indent="-2714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09688" indent="-231775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231775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15092" indent="-23182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16681" indent="-20158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19063" indent="-201589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446" indent="-20158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00088"/>
            <a:ext cx="8607425" cy="1262062"/>
          </a:xfrm>
        </p:spPr>
        <p:txBody>
          <a:bodyPr tIns="3528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  <a:defRPr/>
            </a:pPr>
            <a:r>
              <a:rPr lang="en-GB" dirty="0" smtClean="0"/>
              <a:t>The Prophet King: The Story of Prophet </a:t>
            </a:r>
            <a:r>
              <a:rPr lang="en-GB" dirty="0" err="1" smtClean="0"/>
              <a:t>Dawood</a:t>
            </a:r>
            <a:endParaRPr lang="en-GB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138363"/>
            <a:ext cx="8418513" cy="4762500"/>
          </a:xfrm>
        </p:spPr>
        <p:txBody>
          <a:bodyPr anchor="ctr"/>
          <a:lstStyle/>
          <a:p>
            <a:pPr indent="-341313" algn="ctr" eaLnBrk="1" hangingPunct="1">
              <a:buClrTx/>
              <a:buFontTx/>
              <a:buNone/>
              <a:tabLst>
                <a:tab pos="34290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>
                <a:solidFill>
                  <a:srgbClr val="99284C"/>
                </a:solidFill>
              </a:rPr>
              <a:t>The Rise of a Hero (Dawood)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00088"/>
            <a:ext cx="8607425" cy="1262062"/>
          </a:xfrm>
        </p:spPr>
        <p:txBody>
          <a:bodyPr tIns="35280"/>
          <a:lstStyle/>
          <a:p>
            <a:pPr eaLnBrk="1" hangingPunct="1"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/>
              <a:t>Dawood (David)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>
          <a:xfrm>
            <a:off x="822325" y="2138363"/>
            <a:ext cx="8418513" cy="4762500"/>
          </a:xfrm>
        </p:spPr>
        <p:txBody>
          <a:bodyPr>
            <a:normAutofit lnSpcReduction="10000"/>
          </a:bodyPr>
          <a:lstStyle/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Born in Bethlehem, Palestine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Youngest of thirteen brothers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Joined the army at the age of 16 as per his  father's instruction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err="1" smtClean="0"/>
              <a:t>Taloot</a:t>
            </a:r>
            <a:r>
              <a:rPr lang="en-GB" dirty="0" smtClean="0"/>
              <a:t> (Saul), the Israelite king attacks </a:t>
            </a:r>
            <a:r>
              <a:rPr lang="en-GB" dirty="0" err="1" smtClean="0"/>
              <a:t>Jaloot</a:t>
            </a:r>
            <a:r>
              <a:rPr lang="en-GB" dirty="0" smtClean="0"/>
              <a:t> (Goliath).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err="1" smtClean="0"/>
              <a:t>Taloot</a:t>
            </a:r>
            <a:r>
              <a:rPr lang="en-GB" dirty="0" smtClean="0"/>
              <a:t> proclaims: “Whoever kills </a:t>
            </a:r>
            <a:r>
              <a:rPr lang="en-GB" dirty="0" err="1" smtClean="0"/>
              <a:t>Jaloot</a:t>
            </a:r>
            <a:r>
              <a:rPr lang="en-GB" dirty="0" smtClean="0"/>
              <a:t> I will let him marry my daughter and he will be my partner in the kingdom.”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err="1" smtClean="0"/>
              <a:t>Dawood</a:t>
            </a:r>
            <a:r>
              <a:rPr lang="en-GB" dirty="0" smtClean="0"/>
              <a:t> confronts </a:t>
            </a:r>
            <a:r>
              <a:rPr lang="en-GB" dirty="0" err="1" smtClean="0"/>
              <a:t>Jaloot</a:t>
            </a:r>
            <a:r>
              <a:rPr lang="en-GB" dirty="0" smtClean="0"/>
              <a:t> and kills him.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44538"/>
            <a:ext cx="8605837" cy="1169987"/>
          </a:xfrm>
        </p:spPr>
        <p:txBody>
          <a:bodyPr/>
          <a:lstStyle/>
          <a:p>
            <a:pPr eaLnBrk="1" hangingPunct="1"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/>
              <a:t>Questions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idx="1"/>
          </p:nvPr>
        </p:nvSpPr>
        <p:spPr>
          <a:xfrm>
            <a:off x="822325" y="2138363"/>
            <a:ext cx="8416925" cy="4699000"/>
          </a:xfrm>
        </p:spPr>
        <p:txBody>
          <a:bodyPr>
            <a:normAutofit lnSpcReduction="10000"/>
          </a:bodyPr>
          <a:lstStyle/>
          <a:p>
            <a:pPr marL="302383" indent="-341313" eaLnBrk="1" fontAlgn="auto" hangingPunct="1">
              <a:spcAft>
                <a:spcPts val="0"/>
              </a:spcAft>
              <a:buClrTx/>
              <a:buFontTx/>
              <a:buNone/>
              <a:tabLst>
                <a:tab pos="34290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  <a:defRPr/>
            </a:pPr>
            <a:endParaRPr lang="en-GB" dirty="0" smtClean="0"/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Where was </a:t>
            </a:r>
            <a:r>
              <a:rPr lang="en-GB" dirty="0" err="1" smtClean="0"/>
              <a:t>Dawood</a:t>
            </a:r>
            <a:r>
              <a:rPr lang="en-GB" dirty="0" smtClean="0"/>
              <a:t> born and brought up?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To whom was he sent as a prophet?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To which prominent prophet does his lineage reach?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How many brothers did he have?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At what age did he join the army?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What was the reward declared by the king for the person who would kill </a:t>
            </a:r>
            <a:r>
              <a:rPr lang="en-GB" dirty="0" err="1" smtClean="0"/>
              <a:t>Jaloot</a:t>
            </a:r>
            <a:r>
              <a:rPr lang="en-GB" dirty="0" smtClean="0"/>
              <a:t>?</a:t>
            </a:r>
          </a:p>
          <a:p>
            <a:pPr marL="501650" indent="-430213" eaLnBrk="1" fontAlgn="auto" hangingPunct="1">
              <a:spcAft>
                <a:spcPts val="0"/>
              </a:spcAft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Who killed </a:t>
            </a:r>
            <a:r>
              <a:rPr lang="en-GB" dirty="0" err="1" smtClean="0"/>
              <a:t>Jaloot</a:t>
            </a:r>
            <a:r>
              <a:rPr lang="en-GB" dirty="0" smtClean="0"/>
              <a:t> and how?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00088"/>
            <a:ext cx="8607425" cy="1262062"/>
          </a:xfrm>
        </p:spPr>
        <p:txBody>
          <a:bodyPr tIns="35280"/>
          <a:lstStyle/>
          <a:p>
            <a:pPr eaLnBrk="1" hangingPunct="1"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/>
              <a:t>Dawood Becomes King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930275" y="2101850"/>
            <a:ext cx="8418513" cy="4762500"/>
          </a:xfrm>
        </p:spPr>
        <p:txBody>
          <a:bodyPr/>
          <a:lstStyle/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King Taloot fulfills his promise and Dawood becomes his son-in-law.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Allah blesses him with kingship.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Allah is the Protector and Guardian of those who believe. He brings them out from darkness into light. (Al-Baqarah:257)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Life and death are in Allah's hand.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Ponder over Hadith of Ibn Abbas for removing fear.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44538"/>
            <a:ext cx="8605837" cy="1169987"/>
          </a:xfrm>
        </p:spPr>
        <p:txBody>
          <a:bodyPr/>
          <a:lstStyle/>
          <a:p>
            <a:pPr eaLnBrk="1" hangingPunct="1"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/>
              <a:t>Questions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822325" y="2138363"/>
            <a:ext cx="8416925" cy="4699000"/>
          </a:xfrm>
        </p:spPr>
        <p:txBody>
          <a:bodyPr/>
          <a:lstStyle/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How did </a:t>
            </a:r>
            <a:r>
              <a:rPr lang="en-GB" dirty="0" err="1" smtClean="0"/>
              <a:t>Taloot</a:t>
            </a:r>
            <a:r>
              <a:rPr lang="en-GB" dirty="0" smtClean="0"/>
              <a:t> </a:t>
            </a:r>
            <a:r>
              <a:rPr lang="en-GB" dirty="0" err="1" smtClean="0"/>
              <a:t>fulfill</a:t>
            </a:r>
            <a:r>
              <a:rPr lang="en-GB" dirty="0" smtClean="0"/>
              <a:t> his promise?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What do you learn from the </a:t>
            </a:r>
            <a:r>
              <a:rPr lang="en-GB" dirty="0" err="1" smtClean="0"/>
              <a:t>Qur'anic</a:t>
            </a:r>
            <a:r>
              <a:rPr lang="en-GB" dirty="0" smtClean="0"/>
              <a:t> verse?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  <a:defRPr/>
            </a:pPr>
            <a:r>
              <a:rPr lang="en-GB" dirty="0" smtClean="0"/>
              <a:t>What do you learn from the </a:t>
            </a:r>
            <a:r>
              <a:rPr lang="en-GB" dirty="0" err="1" smtClean="0"/>
              <a:t>Hadith</a:t>
            </a:r>
            <a:r>
              <a:rPr lang="en-GB" dirty="0" smtClean="0"/>
              <a:t> of </a:t>
            </a:r>
            <a:r>
              <a:rPr lang="en-GB" dirty="0" err="1" smtClean="0"/>
              <a:t>Ibn</a:t>
            </a:r>
            <a:r>
              <a:rPr lang="en-GB" dirty="0" smtClean="0"/>
              <a:t> </a:t>
            </a:r>
            <a:r>
              <a:rPr lang="en-GB" dirty="0" err="1" smtClean="0"/>
              <a:t>Abbas</a:t>
            </a:r>
            <a:r>
              <a:rPr lang="en-GB" dirty="0" smtClean="0"/>
              <a:t>?</a:t>
            </a:r>
          </a:p>
          <a:p>
            <a:pPr indent="-341313" eaLnBrk="1" hangingPunct="1">
              <a:buClrTx/>
              <a:buFontTx/>
              <a:buNone/>
              <a:tabLst>
                <a:tab pos="34290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  <a:defRPr/>
            </a:pPr>
            <a:endParaRPr lang="en-GB" dirty="0" smtClean="0"/>
          </a:p>
          <a:p>
            <a:pPr indent="-341313" eaLnBrk="1" hangingPunct="1">
              <a:buClrTx/>
              <a:buFontTx/>
              <a:buNone/>
              <a:tabLst>
                <a:tab pos="34290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00088"/>
            <a:ext cx="8607425" cy="920750"/>
          </a:xfrm>
        </p:spPr>
        <p:txBody>
          <a:bodyPr tIns="3528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  <a:defRPr/>
            </a:pPr>
            <a:r>
              <a:rPr lang="en-GB" smtClean="0"/>
              <a:t>Mazameer Dawood (The Psalms)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471613"/>
            <a:ext cx="8418513" cy="5467350"/>
          </a:xfrm>
        </p:spPr>
        <p:txBody>
          <a:bodyPr/>
          <a:lstStyle/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“And to </a:t>
            </a:r>
            <a:r>
              <a:rPr lang="en-GB" dirty="0" err="1" smtClean="0"/>
              <a:t>Dawood</a:t>
            </a:r>
            <a:r>
              <a:rPr lang="en-GB" dirty="0" smtClean="0"/>
              <a:t> we gave the Psalms” [4:163]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Prophet </a:t>
            </a:r>
            <a:r>
              <a:rPr lang="en-GB" dirty="0" err="1" smtClean="0"/>
              <a:t>Dawood</a:t>
            </a:r>
            <a:r>
              <a:rPr lang="en-GB" dirty="0" smtClean="0"/>
              <a:t> had a beautiful voice.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Prophet Muhammad SAW admires Abu </a:t>
            </a:r>
            <a:r>
              <a:rPr lang="en-GB" dirty="0" err="1" smtClean="0"/>
              <a:t>Moosa</a:t>
            </a:r>
            <a:r>
              <a:rPr lang="en-GB" dirty="0" smtClean="0"/>
              <a:t> al-</a:t>
            </a:r>
            <a:r>
              <a:rPr lang="en-GB" dirty="0" err="1" smtClean="0"/>
              <a:t>Ash'ari</a:t>
            </a:r>
            <a:r>
              <a:rPr lang="en-GB" dirty="0" smtClean="0"/>
              <a:t> for his beautiful recitation of The Holy Qur'an (al-</a:t>
            </a:r>
            <a:r>
              <a:rPr lang="en-GB" dirty="0" err="1" smtClean="0"/>
              <a:t>Bukhari</a:t>
            </a:r>
            <a:r>
              <a:rPr lang="en-GB" dirty="0" smtClean="0"/>
              <a:t>)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Using talents and beautiful voices in good and spiritual activities is blessed by Allah.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Using musical talents and other gifts in unlawful songs, etc. is discouraged.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dirty="0" smtClean="0"/>
              <a:t>Learning </a:t>
            </a:r>
            <a:r>
              <a:rPr lang="en-GB" dirty="0" err="1" smtClean="0"/>
              <a:t>Tajweed</a:t>
            </a:r>
            <a:r>
              <a:rPr lang="en-GB" dirty="0" smtClean="0"/>
              <a:t> (rules of Qur'an recitation) is very important.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744538"/>
            <a:ext cx="8605837" cy="1169987"/>
          </a:xfrm>
        </p:spPr>
        <p:txBody>
          <a:bodyPr/>
          <a:lstStyle/>
          <a:p>
            <a:pPr eaLnBrk="1" hangingPunct="1">
              <a:tabLst>
                <a:tab pos="0" algn="l"/>
                <a:tab pos="717550" algn="l"/>
                <a:tab pos="1436688" algn="l"/>
                <a:tab pos="2155825" algn="l"/>
                <a:tab pos="2874963" algn="l"/>
                <a:tab pos="3594100" algn="l"/>
                <a:tab pos="4313238" algn="l"/>
                <a:tab pos="5032375" algn="l"/>
                <a:tab pos="5751513" algn="l"/>
                <a:tab pos="6470650" algn="l"/>
                <a:tab pos="7189788" algn="l"/>
                <a:tab pos="7908925" algn="l"/>
                <a:tab pos="8628063" algn="l"/>
                <a:tab pos="9347200" algn="l"/>
                <a:tab pos="10066338" algn="l"/>
                <a:tab pos="10785475" algn="l"/>
              </a:tabLst>
            </a:pPr>
            <a:r>
              <a:rPr lang="en-GB" smtClean="0"/>
              <a:t>Questions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822325" y="2138363"/>
            <a:ext cx="8416925" cy="4699000"/>
          </a:xfrm>
        </p:spPr>
        <p:txBody>
          <a:bodyPr/>
          <a:lstStyle/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What is meant by Mazameer Dawood?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Narrate the Hadith of Abu Moosa al-Ash'ari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What lesson do you learn from this Hadith?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Why did Allah admire Dawood?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What is your opinion about using musical talents in unlawful songs and why?</a:t>
            </a:r>
          </a:p>
          <a:p>
            <a:pPr marL="501650" indent="-430213" eaLnBrk="1" hangingPunct="1">
              <a:buClr>
                <a:srgbClr val="99284C"/>
              </a:buClr>
              <a:buSzPct val="75000"/>
              <a:buFont typeface="Wingdings" charset="2"/>
              <a:buChar char=""/>
              <a:tabLst>
                <a:tab pos="501650" algn="l"/>
                <a:tab pos="876300" algn="l"/>
                <a:tab pos="1595438" algn="l"/>
                <a:tab pos="2314575" algn="l"/>
                <a:tab pos="3033713" algn="l"/>
                <a:tab pos="3752850" algn="l"/>
                <a:tab pos="4471988" algn="l"/>
                <a:tab pos="5191125" algn="l"/>
                <a:tab pos="5910263" algn="l"/>
                <a:tab pos="6629400" algn="l"/>
                <a:tab pos="7348538" algn="l"/>
                <a:tab pos="8067675" algn="l"/>
                <a:tab pos="8786813" algn="l"/>
                <a:tab pos="9505950" algn="l"/>
                <a:tab pos="10225088" algn="l"/>
                <a:tab pos="10944225" algn="l"/>
              </a:tabLst>
            </a:pPr>
            <a:r>
              <a:rPr lang="en-GB" smtClean="0"/>
              <a:t>Why is Tajweed so important?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Assignment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lesson did you learn from </a:t>
            </a:r>
            <a:r>
              <a:rPr lang="en-US" dirty="0" err="1" smtClean="0"/>
              <a:t>Dawood</a:t>
            </a:r>
            <a:r>
              <a:rPr lang="en-US" dirty="0" smtClean="0"/>
              <a:t> when he challenged </a:t>
            </a:r>
            <a:r>
              <a:rPr lang="en-US" dirty="0" err="1" smtClean="0"/>
              <a:t>Jaloot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was </a:t>
            </a:r>
            <a:r>
              <a:rPr lang="en-US" dirty="0" err="1" smtClean="0"/>
              <a:t>Taloot’s</a:t>
            </a:r>
            <a:r>
              <a:rPr lang="en-US" dirty="0" smtClean="0"/>
              <a:t> response to </a:t>
            </a:r>
            <a:r>
              <a:rPr lang="en-US" dirty="0" err="1" smtClean="0"/>
              <a:t>Dawood</a:t>
            </a:r>
            <a:r>
              <a:rPr lang="en-US" dirty="0" smtClean="0"/>
              <a:t> when he appeared saying he wanted to meet the </a:t>
            </a:r>
            <a:r>
              <a:rPr lang="en-US" dirty="0" smtClean="0"/>
              <a:t>challenge </a:t>
            </a:r>
            <a:r>
              <a:rPr lang="en-US" dirty="0" smtClean="0"/>
              <a:t>of killing </a:t>
            </a:r>
            <a:r>
              <a:rPr lang="en-US" dirty="0" err="1" smtClean="0"/>
              <a:t>Jaloot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old was </a:t>
            </a:r>
            <a:r>
              <a:rPr lang="en-US" dirty="0" err="1" smtClean="0"/>
              <a:t>Dawood</a:t>
            </a:r>
            <a:r>
              <a:rPr lang="en-US" dirty="0" smtClean="0"/>
              <a:t> when he was first ambitious to fight?</a:t>
            </a:r>
          </a:p>
          <a:p>
            <a:r>
              <a:rPr lang="en-US" dirty="0" smtClean="0"/>
              <a:t>What was the </a:t>
            </a:r>
            <a:r>
              <a:rPr lang="en-US" dirty="0" err="1" smtClean="0"/>
              <a:t>Zaboor</a:t>
            </a:r>
            <a:r>
              <a:rPr lang="en-US" dirty="0" smtClean="0"/>
              <a:t> a collection of?</a:t>
            </a:r>
          </a:p>
          <a:p>
            <a:r>
              <a:rPr lang="en-US" dirty="0" smtClean="0"/>
              <a:t>Write the </a:t>
            </a:r>
            <a:r>
              <a:rPr lang="en-US" dirty="0" err="1" smtClean="0"/>
              <a:t>Hadeeth</a:t>
            </a:r>
            <a:r>
              <a:rPr lang="en-US" dirty="0" smtClean="0"/>
              <a:t> (English text) that describes how the strong believer is better than the weak one.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34546</TotalTime>
  <Words>448</Words>
  <Application>Microsoft Office PowerPoint</Application>
  <PresentationFormat>Custom</PresentationFormat>
  <Paragraphs>48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The Prophet King: The Story of Prophet Dawood</vt:lpstr>
      <vt:lpstr>Dawood (David)</vt:lpstr>
      <vt:lpstr>Questions</vt:lpstr>
      <vt:lpstr>Dawood Becomes King</vt:lpstr>
      <vt:lpstr>Questions</vt:lpstr>
      <vt:lpstr>Mazameer Dawood (The Psalms)</vt:lpstr>
      <vt:lpstr>Questions</vt:lpstr>
      <vt:lpstr>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a New Product</dc:title>
  <dc:creator>Zuhair Azmi</dc:creator>
  <dc:description>General introduction of a new product taking customer wishes into account</dc:description>
  <cp:lastModifiedBy>Zuhair</cp:lastModifiedBy>
  <cp:revision>13</cp:revision>
  <cp:lastPrinted>1601-01-01T00:00:00Z</cp:lastPrinted>
  <dcterms:created xsi:type="dcterms:W3CDTF">2011-04-04T13:12:07Z</dcterms:created>
  <dcterms:modified xsi:type="dcterms:W3CDTF">2011-05-16T09:16:05Z</dcterms:modified>
</cp:coreProperties>
</file>