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7"/>
  </p:notesMasterIdLst>
  <p:sldIdLst>
    <p:sldId id="256" r:id="rId2"/>
    <p:sldId id="257" r:id="rId3"/>
    <p:sldId id="264" r:id="rId4"/>
    <p:sldId id="258" r:id="rId5"/>
    <p:sldId id="259" r:id="rId6"/>
    <p:sldId id="265" r:id="rId7"/>
    <p:sldId id="260" r:id="rId8"/>
    <p:sldId id="261" r:id="rId9"/>
    <p:sldId id="266" r:id="rId10"/>
    <p:sldId id="262" r:id="rId11"/>
    <p:sldId id="263" r:id="rId12"/>
    <p:sldId id="268" r:id="rId13"/>
    <p:sldId id="269" r:id="rId14"/>
    <p:sldId id="267"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9" d="100"/>
          <a:sy n="79" d="100"/>
        </p:scale>
        <p:origin x="-109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5DF7E2-7FBB-4761-8681-DC79170BDB4E}" type="datetimeFigureOut">
              <a:rPr lang="en-US" smtClean="0"/>
              <a:pPr/>
              <a:t>4/26/2011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AF4364-4209-4E7D-B021-2B75D3EBB7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3AF4364-4209-4E7D-B021-2B75D3EBB71E}"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102ABCB-53BB-4D3F-ACC8-8FA08AD87998}" type="datetimeFigureOut">
              <a:rPr lang="en-US" smtClean="0"/>
              <a:pPr/>
              <a:t>4/26/2011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901C258-856C-4D1D-98ED-04DA1164D69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02ABCB-53BB-4D3F-ACC8-8FA08AD87998}"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1C258-856C-4D1D-98ED-04DA1164D69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02ABCB-53BB-4D3F-ACC8-8FA08AD87998}"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1C258-856C-4D1D-98ED-04DA1164D69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02ABCB-53BB-4D3F-ACC8-8FA08AD87998}"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1C258-856C-4D1D-98ED-04DA1164D69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102ABCB-53BB-4D3F-ACC8-8FA08AD87998}"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1C258-856C-4D1D-98ED-04DA1164D69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102ABCB-53BB-4D3F-ACC8-8FA08AD87998}"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1C258-856C-4D1D-98ED-04DA1164D69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102ABCB-53BB-4D3F-ACC8-8FA08AD87998}" type="datetimeFigureOut">
              <a:rPr lang="en-US" smtClean="0"/>
              <a:pPr/>
              <a:t>4/26/2011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01C258-856C-4D1D-98ED-04DA1164D69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102ABCB-53BB-4D3F-ACC8-8FA08AD87998}" type="datetimeFigureOut">
              <a:rPr lang="en-US" smtClean="0"/>
              <a:pPr/>
              <a:t>4/26/2011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01C258-856C-4D1D-98ED-04DA1164D69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02ABCB-53BB-4D3F-ACC8-8FA08AD87998}" type="datetimeFigureOut">
              <a:rPr lang="en-US" smtClean="0"/>
              <a:pPr/>
              <a:t>4/26/2011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01C258-856C-4D1D-98ED-04DA1164D69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102ABCB-53BB-4D3F-ACC8-8FA08AD87998}"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1C258-856C-4D1D-98ED-04DA1164D69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102ABCB-53BB-4D3F-ACC8-8FA08AD87998}"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901C258-856C-4D1D-98ED-04DA1164D69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102ABCB-53BB-4D3F-ACC8-8FA08AD87998}" type="datetimeFigureOut">
              <a:rPr lang="en-US" smtClean="0"/>
              <a:pPr/>
              <a:t>4/26/2011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901C258-856C-4D1D-98ED-04DA1164D69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Dawood’s</a:t>
            </a:r>
            <a:r>
              <a:rPr lang="en-US" dirty="0" smtClean="0"/>
              <a:t> Worship</a:t>
            </a:r>
            <a:endParaRPr lang="en-US" dirty="0"/>
          </a:p>
        </p:txBody>
      </p:sp>
      <p:sp>
        <p:nvSpPr>
          <p:cNvPr id="3" name="Subtitle 2"/>
          <p:cNvSpPr>
            <a:spLocks noGrp="1"/>
          </p:cNvSpPr>
          <p:nvPr>
            <p:ph type="subTitle" idx="1"/>
          </p:nvPr>
        </p:nvSpPr>
        <p:spPr/>
        <p:txBody>
          <a:bodyPr/>
          <a:lstStyle/>
          <a:p>
            <a:r>
              <a:rPr lang="en-US" dirty="0" err="1" smtClean="0"/>
              <a:t>Dawood’s</a:t>
            </a:r>
            <a:r>
              <a:rPr lang="en-US" dirty="0" smtClean="0"/>
              <a:t> Thankfulness to Allah</a:t>
            </a:r>
          </a:p>
          <a:p>
            <a:r>
              <a:rPr lang="en-US" dirty="0" smtClean="0"/>
              <a:t>The Miracle of Soft Iron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Listen to the Other Side</a:t>
            </a:r>
            <a:endParaRPr lang="en-US" dirty="0"/>
          </a:p>
        </p:txBody>
      </p:sp>
      <p:sp>
        <p:nvSpPr>
          <p:cNvPr id="3" name="Content Placeholder 2"/>
          <p:cNvSpPr>
            <a:spLocks noGrp="1"/>
          </p:cNvSpPr>
          <p:nvPr>
            <p:ph idx="1"/>
          </p:nvPr>
        </p:nvSpPr>
        <p:spPr/>
        <p:txBody>
          <a:bodyPr>
            <a:normAutofit lnSpcReduction="10000"/>
          </a:bodyPr>
          <a:lstStyle/>
          <a:p>
            <a:r>
              <a:rPr lang="en-US" dirty="0" smtClean="0"/>
              <a:t>A man came to a Muslim judge complaining that another person has popped his eye. The man was crying out of pain and the blood was soaking his clothes. The people around the judge urged him to order the police to arrest the accused man and throw him in jail. The judge refused to do that and said, "not before listening to his side of the story! ". The men then said, "he just popped the guy’s eye." To that the judge answered, "I don’t know what this person has done, he may have popped both eyes of the other person."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Dawood</a:t>
            </a:r>
            <a:r>
              <a:rPr lang="en-US" dirty="0" smtClean="0"/>
              <a:t> Passes Away</a:t>
            </a:r>
            <a:endParaRPr lang="en-US" dirty="0"/>
          </a:p>
        </p:txBody>
      </p:sp>
      <p:sp>
        <p:nvSpPr>
          <p:cNvPr id="3" name="Content Placeholder 2"/>
          <p:cNvSpPr>
            <a:spLocks noGrp="1"/>
          </p:cNvSpPr>
          <p:nvPr>
            <p:ph idx="1"/>
          </p:nvPr>
        </p:nvSpPr>
        <p:spPr/>
        <p:txBody>
          <a:bodyPr>
            <a:noAutofit/>
          </a:bodyPr>
          <a:lstStyle/>
          <a:p>
            <a:r>
              <a:rPr lang="en-US" dirty="0" smtClean="0"/>
              <a:t>After the creation of Adam A.S., Allah brought forth from his progeny, the whole generation of humans till the end of the world.</a:t>
            </a:r>
          </a:p>
          <a:p>
            <a:r>
              <a:rPr lang="en-US" dirty="0" smtClean="0"/>
              <a:t>Adam A.S. had a glimpse of his generation and he noticed a man with a shining face.</a:t>
            </a:r>
          </a:p>
          <a:p>
            <a:r>
              <a:rPr lang="en-US" dirty="0" smtClean="0"/>
              <a:t>Upon enquiring about him, Allah answered that he was his son </a:t>
            </a:r>
            <a:r>
              <a:rPr lang="en-US" dirty="0" err="1" smtClean="0"/>
              <a:t>Dawood</a:t>
            </a:r>
            <a:r>
              <a:rPr lang="en-US" dirty="0" smtClean="0"/>
              <a:t>.</a:t>
            </a:r>
          </a:p>
          <a:p>
            <a:r>
              <a:rPr lang="en-US" dirty="0" smtClean="0"/>
              <a:t>Adam A.S. asked about his age, answer was: 60 years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Dawood</a:t>
            </a:r>
            <a:r>
              <a:rPr lang="en-US" dirty="0" smtClean="0"/>
              <a:t> Passes Away</a:t>
            </a:r>
            <a:endParaRPr lang="en-US" dirty="0"/>
          </a:p>
        </p:txBody>
      </p:sp>
      <p:sp>
        <p:nvSpPr>
          <p:cNvPr id="3" name="Content Placeholder 2"/>
          <p:cNvSpPr>
            <a:spLocks noGrp="1"/>
          </p:cNvSpPr>
          <p:nvPr>
            <p:ph idx="1"/>
          </p:nvPr>
        </p:nvSpPr>
        <p:spPr/>
        <p:txBody>
          <a:bodyPr>
            <a:noAutofit/>
          </a:bodyPr>
          <a:lstStyle/>
          <a:p>
            <a:r>
              <a:rPr lang="en-US" dirty="0" smtClean="0"/>
              <a:t>Adam A.S. implored Allah to increase his age.</a:t>
            </a:r>
          </a:p>
          <a:p>
            <a:r>
              <a:rPr lang="en-US" dirty="0" smtClean="0"/>
              <a:t>Allah answered: “But from your age.”</a:t>
            </a:r>
          </a:p>
          <a:p>
            <a:r>
              <a:rPr lang="en-US" dirty="0" smtClean="0"/>
              <a:t>Adam’s age was 1000 years</a:t>
            </a:r>
          </a:p>
          <a:p>
            <a:r>
              <a:rPr lang="en-US" dirty="0" smtClean="0"/>
              <a:t>40 years were given to </a:t>
            </a:r>
            <a:r>
              <a:rPr lang="en-US" dirty="0" err="1" smtClean="0"/>
              <a:t>Dawood</a:t>
            </a:r>
            <a:r>
              <a:rPr lang="en-US" dirty="0" smtClean="0"/>
              <a:t>, so he lived 100 years.</a:t>
            </a:r>
          </a:p>
          <a:p>
            <a:r>
              <a:rPr lang="en-US" dirty="0" smtClean="0"/>
              <a:t>He died in Al-</a:t>
            </a:r>
            <a:r>
              <a:rPr lang="en-US" dirty="0" err="1" smtClean="0"/>
              <a:t>Quds</a:t>
            </a:r>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At what age did </a:t>
            </a:r>
            <a:r>
              <a:rPr lang="en-US" dirty="0" err="1" smtClean="0"/>
              <a:t>Dawood</a:t>
            </a:r>
            <a:r>
              <a:rPr lang="en-US" dirty="0" smtClean="0"/>
              <a:t> A.S. pass away?</a:t>
            </a:r>
          </a:p>
          <a:p>
            <a:r>
              <a:rPr lang="en-US" dirty="0" smtClean="0"/>
              <a:t>What age had Allah destined for him initially?</a:t>
            </a:r>
          </a:p>
          <a:p>
            <a:r>
              <a:rPr lang="en-US" dirty="0" smtClean="0"/>
              <a:t>How was his age increased?</a:t>
            </a:r>
          </a:p>
          <a:p>
            <a:r>
              <a:rPr lang="en-US" dirty="0" smtClean="0"/>
              <a:t>Where did </a:t>
            </a:r>
            <a:r>
              <a:rPr lang="en-US" dirty="0" err="1" smtClean="0"/>
              <a:t>Dawood</a:t>
            </a:r>
            <a:r>
              <a:rPr lang="en-US" dirty="0" smtClean="0"/>
              <a:t> die?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Interesting Story of Adam</a:t>
            </a:r>
            <a:endParaRPr lang="en-US" dirty="0"/>
          </a:p>
        </p:txBody>
      </p:sp>
      <p:sp>
        <p:nvSpPr>
          <p:cNvPr id="3" name="Content Placeholder 2"/>
          <p:cNvSpPr>
            <a:spLocks noGrp="1"/>
          </p:cNvSpPr>
          <p:nvPr>
            <p:ph idx="1"/>
          </p:nvPr>
        </p:nvSpPr>
        <p:spPr/>
        <p:txBody>
          <a:bodyPr>
            <a:normAutofit lnSpcReduction="10000"/>
          </a:bodyPr>
          <a:lstStyle/>
          <a:p>
            <a:r>
              <a:rPr lang="en-US" dirty="0" smtClean="0"/>
              <a:t>Adam’s age was 1000 years.</a:t>
            </a:r>
          </a:p>
          <a:p>
            <a:r>
              <a:rPr lang="en-US" dirty="0" smtClean="0"/>
              <a:t>On his request, 40 years from it were given to </a:t>
            </a:r>
            <a:r>
              <a:rPr lang="en-US" dirty="0" err="1" smtClean="0"/>
              <a:t>Dawood</a:t>
            </a:r>
            <a:r>
              <a:rPr lang="en-US" dirty="0" smtClean="0"/>
              <a:t>.</a:t>
            </a:r>
          </a:p>
          <a:p>
            <a:r>
              <a:rPr lang="en-US" dirty="0" smtClean="0"/>
              <a:t>At the age of 960, the </a:t>
            </a:r>
            <a:r>
              <a:rPr lang="en-US" dirty="0" err="1" smtClean="0"/>
              <a:t>Malak-ul-Maut</a:t>
            </a:r>
            <a:r>
              <a:rPr lang="en-US" dirty="0" smtClean="0"/>
              <a:t> appeared to take Adam’s soul.</a:t>
            </a:r>
          </a:p>
          <a:p>
            <a:r>
              <a:rPr lang="en-US" dirty="0" smtClean="0"/>
              <a:t>He objected saying that 40 more years were left.</a:t>
            </a:r>
          </a:p>
          <a:p>
            <a:r>
              <a:rPr lang="en-US" dirty="0" smtClean="0"/>
              <a:t>The angel reminded him that he had given 40 years to  his son, </a:t>
            </a:r>
            <a:r>
              <a:rPr lang="en-US" dirty="0" err="1" smtClean="0"/>
              <a:t>Dawood</a:t>
            </a:r>
            <a:r>
              <a:rPr lang="en-US" dirty="0" smtClean="0"/>
              <a:t>.</a:t>
            </a:r>
          </a:p>
          <a:p>
            <a:r>
              <a:rPr lang="en-US" dirty="0" smtClean="0"/>
              <a:t>The Prophet Muhammad SAW is reported to have said: “Adam forgot, therefore his generation too forgets.”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normAutofit lnSpcReduction="10000"/>
          </a:bodyPr>
          <a:lstStyle/>
          <a:p>
            <a:r>
              <a:rPr lang="en-US" dirty="0" smtClean="0"/>
              <a:t>How was </a:t>
            </a:r>
            <a:r>
              <a:rPr lang="en-US" dirty="0" err="1" smtClean="0"/>
              <a:t>Dawood’s</a:t>
            </a:r>
            <a:r>
              <a:rPr lang="en-US" dirty="0" smtClean="0"/>
              <a:t> relation with Allah? Support your answer with a </a:t>
            </a:r>
            <a:r>
              <a:rPr lang="en-US" dirty="0" err="1" smtClean="0"/>
              <a:t>Hadeeth</a:t>
            </a:r>
            <a:r>
              <a:rPr lang="en-US" dirty="0" smtClean="0"/>
              <a:t>.</a:t>
            </a:r>
          </a:p>
          <a:p>
            <a:r>
              <a:rPr lang="en-US" dirty="0" smtClean="0"/>
              <a:t>What were some of Prophet </a:t>
            </a:r>
            <a:r>
              <a:rPr lang="en-US" dirty="0" err="1" smtClean="0"/>
              <a:t>Dawood’s</a:t>
            </a:r>
            <a:r>
              <a:rPr lang="en-US" dirty="0" smtClean="0"/>
              <a:t> well-known characteristics?</a:t>
            </a:r>
          </a:p>
          <a:p>
            <a:r>
              <a:rPr lang="en-US" dirty="0" smtClean="0"/>
              <a:t>How did Prophet </a:t>
            </a:r>
            <a:r>
              <a:rPr lang="en-US" dirty="0" err="1" smtClean="0"/>
              <a:t>Dawood</a:t>
            </a:r>
            <a:r>
              <a:rPr lang="en-US" dirty="0" smtClean="0"/>
              <a:t> use to fast?</a:t>
            </a:r>
          </a:p>
          <a:p>
            <a:r>
              <a:rPr lang="en-US" dirty="0" smtClean="0"/>
              <a:t>How was his prayer done?</a:t>
            </a:r>
          </a:p>
          <a:p>
            <a:r>
              <a:rPr lang="en-US" dirty="0" smtClean="0"/>
              <a:t>Identify and write the </a:t>
            </a:r>
            <a:r>
              <a:rPr lang="en-US" dirty="0" err="1" smtClean="0"/>
              <a:t>Hadeeth</a:t>
            </a:r>
            <a:r>
              <a:rPr lang="en-US" dirty="0" smtClean="0"/>
              <a:t> (English text) that describes how Prophet </a:t>
            </a:r>
            <a:r>
              <a:rPr lang="en-US" dirty="0" err="1" smtClean="0"/>
              <a:t>Dawood</a:t>
            </a:r>
            <a:r>
              <a:rPr lang="en-US" dirty="0" smtClean="0"/>
              <a:t> used to pray and fast.</a:t>
            </a:r>
          </a:p>
          <a:p>
            <a:r>
              <a:rPr lang="en-US" dirty="0" smtClean="0"/>
              <a:t>Write the </a:t>
            </a:r>
            <a:r>
              <a:rPr lang="en-US" dirty="0" err="1" smtClean="0"/>
              <a:t>Hadeeth</a:t>
            </a:r>
            <a:r>
              <a:rPr lang="en-US" smtClean="0"/>
              <a:t> (English text) that </a:t>
            </a:r>
            <a:r>
              <a:rPr lang="en-US" dirty="0" smtClean="0"/>
              <a:t>encourages Muslims to recite the Qur’an with a nice voice.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Dawood’s</a:t>
            </a:r>
            <a:r>
              <a:rPr lang="en-US" dirty="0" smtClean="0"/>
              <a:t> Thankfulness to Allah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Offering </a:t>
            </a:r>
            <a:r>
              <a:rPr lang="en-US" dirty="0" err="1" smtClean="0"/>
              <a:t>Salah</a:t>
            </a:r>
            <a:r>
              <a:rPr lang="en-US" dirty="0" smtClean="0"/>
              <a:t> day and night is not a burden.</a:t>
            </a:r>
          </a:p>
          <a:p>
            <a:r>
              <a:rPr lang="en-US" dirty="0" smtClean="0"/>
              <a:t>The prophets used to spend most of their time in </a:t>
            </a:r>
            <a:r>
              <a:rPr lang="en-US" dirty="0" err="1" smtClean="0"/>
              <a:t>Salah</a:t>
            </a:r>
            <a:r>
              <a:rPr lang="en-US" dirty="0" smtClean="0"/>
              <a:t> and devotion.</a:t>
            </a:r>
          </a:p>
          <a:p>
            <a:r>
              <a:rPr lang="en-US" dirty="0" err="1" smtClean="0"/>
              <a:t>Dawood</a:t>
            </a:r>
            <a:r>
              <a:rPr lang="en-US" dirty="0" smtClean="0"/>
              <a:t> A.S. used to observe fast on alternate days.</a:t>
            </a:r>
          </a:p>
          <a:p>
            <a:r>
              <a:rPr lang="en-US" dirty="0" smtClean="0"/>
              <a:t>He spent one-third of the night in </a:t>
            </a:r>
            <a:r>
              <a:rPr lang="en-US" dirty="0" err="1" smtClean="0"/>
              <a:t>Salah</a:t>
            </a:r>
            <a:r>
              <a:rPr lang="en-US" dirty="0" smtClean="0"/>
              <a:t> and slept in the remaining part of it.</a:t>
            </a:r>
          </a:p>
          <a:p>
            <a:r>
              <a:rPr lang="en-US" dirty="0" smtClean="0"/>
              <a:t>Abdullah bin ‘</a:t>
            </a:r>
            <a:r>
              <a:rPr lang="en-US" dirty="0" err="1" smtClean="0"/>
              <a:t>Amr</a:t>
            </a:r>
            <a:r>
              <a:rPr lang="en-US" dirty="0" smtClean="0"/>
              <a:t> narrated that </a:t>
            </a:r>
            <a:r>
              <a:rPr lang="en-US" dirty="0" err="1" smtClean="0"/>
              <a:t>Rasoolullah</a:t>
            </a:r>
            <a:r>
              <a:rPr lang="en-US" dirty="0" smtClean="0"/>
              <a:t> SAW had said: “The best fasting is that of </a:t>
            </a:r>
            <a:r>
              <a:rPr lang="en-US" dirty="0" err="1" smtClean="0"/>
              <a:t>Dawood</a:t>
            </a:r>
            <a:r>
              <a:rPr lang="en-US" dirty="0" smtClean="0"/>
              <a:t>. He used to fast one day and break his fast on the other. And the best prayer is that of </a:t>
            </a:r>
            <a:r>
              <a:rPr lang="en-US" dirty="0" err="1" smtClean="0"/>
              <a:t>Dawood</a:t>
            </a:r>
            <a:r>
              <a:rPr lang="en-US" dirty="0" smtClean="0"/>
              <a:t>. He slept half of the night, and stood for prayer for the third of it, and (then) slept the sixth part of it. (</a:t>
            </a:r>
            <a:r>
              <a:rPr lang="en-US" dirty="0" err="1" smtClean="0"/>
              <a:t>Saheeh</a:t>
            </a:r>
            <a:r>
              <a:rPr lang="en-US" dirty="0" smtClean="0"/>
              <a:t> Al-</a:t>
            </a:r>
            <a:r>
              <a:rPr lang="en-US" dirty="0" err="1" smtClean="0"/>
              <a:t>Bukhari</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wipe(down)">
                                      <p:cBhvr>
                                        <p:cTn id="3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Is </a:t>
            </a:r>
            <a:r>
              <a:rPr lang="en-US" dirty="0" err="1" smtClean="0"/>
              <a:t>Salah</a:t>
            </a:r>
            <a:r>
              <a:rPr lang="en-US" dirty="0" smtClean="0"/>
              <a:t> a burden for a bondsman?</a:t>
            </a:r>
          </a:p>
          <a:p>
            <a:r>
              <a:rPr lang="en-US" dirty="0" smtClean="0"/>
              <a:t> How did the prophets spend most of their time in spite of their busy schedule?</a:t>
            </a:r>
          </a:p>
          <a:p>
            <a:r>
              <a:rPr lang="en-US" dirty="0" smtClean="0"/>
              <a:t>How did </a:t>
            </a:r>
            <a:r>
              <a:rPr lang="en-US" dirty="0" err="1" smtClean="0"/>
              <a:t>Dawood</a:t>
            </a:r>
            <a:r>
              <a:rPr lang="en-US" dirty="0" smtClean="0"/>
              <a:t> A.S. use to fast?</a:t>
            </a:r>
          </a:p>
          <a:p>
            <a:r>
              <a:rPr lang="en-US" dirty="0" smtClean="0"/>
              <a:t>How did he use to offer </a:t>
            </a:r>
            <a:r>
              <a:rPr lang="en-US" dirty="0" err="1" smtClean="0"/>
              <a:t>Salah</a:t>
            </a:r>
            <a:r>
              <a:rPr lang="en-US" dirty="0" smtClean="0"/>
              <a:t>?</a:t>
            </a:r>
          </a:p>
          <a:p>
            <a:r>
              <a:rPr lang="en-US" dirty="0" smtClean="0"/>
              <a:t>Quote the </a:t>
            </a:r>
            <a:r>
              <a:rPr lang="en-US" dirty="0" err="1" smtClean="0"/>
              <a:t>Hadith</a:t>
            </a:r>
            <a:r>
              <a:rPr lang="en-US" dirty="0" smtClean="0"/>
              <a:t> of Abdullah bin ‘</a:t>
            </a:r>
            <a:r>
              <a:rPr lang="en-US" dirty="0" err="1" smtClean="0"/>
              <a:t>Amr</a:t>
            </a:r>
            <a:r>
              <a:rPr lang="en-US" dirty="0" smtClean="0"/>
              <a:t> regarding fasting and </a:t>
            </a:r>
            <a:r>
              <a:rPr lang="en-US" dirty="0" err="1" smtClean="0"/>
              <a:t>Salah</a:t>
            </a:r>
            <a:r>
              <a:rPr lang="en-US" dirty="0" smtClean="0"/>
              <a:t>.</a:t>
            </a:r>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Miracle of Soft Iron</a:t>
            </a:r>
            <a:endParaRPr lang="en-US" dirty="0"/>
          </a:p>
        </p:txBody>
      </p:sp>
      <p:sp>
        <p:nvSpPr>
          <p:cNvPr id="3" name="Content Placeholder 2"/>
          <p:cNvSpPr>
            <a:spLocks noGrp="1"/>
          </p:cNvSpPr>
          <p:nvPr>
            <p:ph idx="1"/>
          </p:nvPr>
        </p:nvSpPr>
        <p:spPr/>
        <p:txBody>
          <a:bodyPr>
            <a:normAutofit/>
          </a:bodyPr>
          <a:lstStyle/>
          <a:p>
            <a:r>
              <a:rPr lang="en-US" dirty="0" smtClean="0"/>
              <a:t>Egypt is known for its pyramids and The Sphinx.</a:t>
            </a:r>
          </a:p>
          <a:p>
            <a:r>
              <a:rPr lang="en-US" dirty="0" smtClean="0"/>
              <a:t>The visitors go to Egypt to see the historical monuments and ancient places.</a:t>
            </a:r>
          </a:p>
          <a:p>
            <a:r>
              <a:rPr lang="en-US" dirty="0" smtClean="0"/>
              <a:t>In fact, Egypt became famous due to </a:t>
            </a:r>
            <a:r>
              <a:rPr lang="en-US" dirty="0" err="1" smtClean="0"/>
              <a:t>Moosa</a:t>
            </a:r>
            <a:r>
              <a:rPr lang="en-US" dirty="0" smtClean="0"/>
              <a:t> A.S. who was sent as a prophet to </a:t>
            </a:r>
            <a:r>
              <a:rPr lang="en-US" dirty="0" err="1" smtClean="0"/>
              <a:t>Bani</a:t>
            </a:r>
            <a:r>
              <a:rPr lang="en-US" dirty="0" smtClean="0"/>
              <a:t> Israel.</a:t>
            </a:r>
          </a:p>
          <a:p>
            <a:r>
              <a:rPr lang="en-US" dirty="0" smtClean="0"/>
              <a:t>He confronted </a:t>
            </a:r>
            <a:r>
              <a:rPr lang="en-US" dirty="0" err="1" smtClean="0"/>
              <a:t>Pharoah</a:t>
            </a:r>
            <a:r>
              <a:rPr lang="en-US" dirty="0" smtClean="0"/>
              <a:t> and finally he drowned in the sea.</a:t>
            </a:r>
          </a:p>
          <a:p>
            <a:r>
              <a:rPr lang="en-US" dirty="0" err="1" smtClean="0"/>
              <a:t>Dawood</a:t>
            </a:r>
            <a:r>
              <a:rPr lang="en-US" dirty="0" smtClean="0"/>
              <a:t> A.S. was sent to </a:t>
            </a:r>
            <a:r>
              <a:rPr lang="en-US" dirty="0" err="1" smtClean="0"/>
              <a:t>Bani</a:t>
            </a:r>
            <a:r>
              <a:rPr lang="en-US" dirty="0" smtClean="0"/>
              <a:t> Israel as a prophet and killed </a:t>
            </a:r>
            <a:r>
              <a:rPr lang="en-US" dirty="0" err="1" smtClean="0"/>
              <a:t>Jaloot</a:t>
            </a:r>
            <a:r>
              <a:rPr lang="en-US" dirty="0" smtClean="0"/>
              <a:t> who came to attack his tribe.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Miracle of Soft Iron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During the battle, </a:t>
            </a:r>
            <a:r>
              <a:rPr lang="en-US" dirty="0" err="1" smtClean="0"/>
              <a:t>Dawood</a:t>
            </a:r>
            <a:r>
              <a:rPr lang="en-US" dirty="0" smtClean="0"/>
              <a:t> A.S. was offered to wear the </a:t>
            </a:r>
            <a:r>
              <a:rPr lang="en-US" dirty="0" err="1" smtClean="0"/>
              <a:t>armour</a:t>
            </a:r>
            <a:r>
              <a:rPr lang="en-US" dirty="0" smtClean="0"/>
              <a:t> which restricted his movements.</a:t>
            </a:r>
          </a:p>
          <a:p>
            <a:r>
              <a:rPr lang="en-US" dirty="0" smtClean="0"/>
              <a:t>Allah taught </a:t>
            </a:r>
            <a:r>
              <a:rPr lang="en-US" dirty="0" err="1" smtClean="0"/>
              <a:t>Dawood</a:t>
            </a:r>
            <a:r>
              <a:rPr lang="en-US" dirty="0" smtClean="0"/>
              <a:t> A.S. a new technology of making coats of mail.</a:t>
            </a:r>
          </a:p>
          <a:p>
            <a:r>
              <a:rPr lang="en-US" dirty="0" smtClean="0"/>
              <a:t>Allah said in </a:t>
            </a:r>
            <a:r>
              <a:rPr lang="en-US" dirty="0" err="1" smtClean="0"/>
              <a:t>Surah</a:t>
            </a:r>
            <a:r>
              <a:rPr lang="en-US" dirty="0" smtClean="0"/>
              <a:t> Saba’ in verses 10-11: “And We made the iron soft for him.” “Make coats of mail, balancing well the rings of chain </a:t>
            </a:r>
            <a:r>
              <a:rPr lang="en-US" dirty="0" err="1" smtClean="0"/>
              <a:t>armour</a:t>
            </a:r>
            <a:r>
              <a:rPr lang="en-US" dirty="0" smtClean="0"/>
              <a:t>.”</a:t>
            </a:r>
          </a:p>
          <a:p>
            <a:r>
              <a:rPr lang="en-US" dirty="0" err="1" smtClean="0"/>
              <a:t>Dawood</a:t>
            </a:r>
            <a:r>
              <a:rPr lang="en-US" dirty="0" smtClean="0"/>
              <a:t> A.S. used to make defensive </a:t>
            </a:r>
            <a:r>
              <a:rPr lang="en-US" dirty="0" err="1" smtClean="0"/>
              <a:t>armour</a:t>
            </a:r>
            <a:r>
              <a:rPr lang="en-US" dirty="0" smtClean="0"/>
              <a:t> .</a:t>
            </a:r>
          </a:p>
          <a:p>
            <a:r>
              <a:rPr lang="en-US" dirty="0" smtClean="0"/>
              <a:t>He earned his living from it.</a:t>
            </a:r>
          </a:p>
          <a:p>
            <a:r>
              <a:rPr lang="en-US" dirty="0" smtClean="0"/>
              <a:t>Due to the new technology he became a powerful king, but never misused it because of his righteousness.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What is the significance of Egypt?</a:t>
            </a:r>
          </a:p>
          <a:p>
            <a:r>
              <a:rPr lang="en-US" dirty="0" smtClean="0"/>
              <a:t>Where was </a:t>
            </a:r>
            <a:r>
              <a:rPr lang="en-US" dirty="0" err="1" smtClean="0"/>
              <a:t>Moosa</a:t>
            </a:r>
            <a:r>
              <a:rPr lang="en-US" dirty="0" smtClean="0"/>
              <a:t> born and to whom was he sent as a Prophet?</a:t>
            </a:r>
          </a:p>
          <a:p>
            <a:r>
              <a:rPr lang="en-US" dirty="0" smtClean="0"/>
              <a:t>Who was his father-in-law?</a:t>
            </a:r>
          </a:p>
          <a:p>
            <a:r>
              <a:rPr lang="en-US" dirty="0" smtClean="0"/>
              <a:t>What was </a:t>
            </a:r>
            <a:r>
              <a:rPr lang="en-US" dirty="0" err="1" smtClean="0"/>
              <a:t>Dawood’s</a:t>
            </a:r>
            <a:r>
              <a:rPr lang="en-US" dirty="0" smtClean="0"/>
              <a:t> most prominent  miracle?</a:t>
            </a:r>
          </a:p>
          <a:p>
            <a:r>
              <a:rPr lang="en-US" dirty="0" smtClean="0"/>
              <a:t>How did </a:t>
            </a:r>
            <a:r>
              <a:rPr lang="en-US" dirty="0" err="1" smtClean="0"/>
              <a:t>Dawood</a:t>
            </a:r>
            <a:r>
              <a:rPr lang="en-US" dirty="0" smtClean="0"/>
              <a:t> use to earn his living?</a:t>
            </a:r>
          </a:p>
          <a:p>
            <a:r>
              <a:rPr lang="en-US" dirty="0" smtClean="0"/>
              <a:t>Who taught </a:t>
            </a:r>
            <a:r>
              <a:rPr lang="en-US" dirty="0" err="1" smtClean="0"/>
              <a:t>Dawood</a:t>
            </a:r>
            <a:r>
              <a:rPr lang="en-US" dirty="0" smtClean="0"/>
              <a:t> A.S. the new technology?</a:t>
            </a:r>
          </a:p>
          <a:p>
            <a:r>
              <a:rPr lang="en-US" dirty="0" smtClean="0"/>
              <a:t>How did he use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Rushing to </a:t>
            </a:r>
            <a:r>
              <a:rPr lang="en-US" dirty="0" err="1" smtClean="0"/>
              <a:t>Judgement</a:t>
            </a:r>
            <a:endParaRPr lang="en-US" dirty="0"/>
          </a:p>
        </p:txBody>
      </p:sp>
      <p:sp>
        <p:nvSpPr>
          <p:cNvPr id="3" name="Content Placeholder 2"/>
          <p:cNvSpPr>
            <a:spLocks noGrp="1"/>
          </p:cNvSpPr>
          <p:nvPr>
            <p:ph idx="1"/>
          </p:nvPr>
        </p:nvSpPr>
        <p:spPr/>
        <p:txBody>
          <a:bodyPr>
            <a:normAutofit/>
          </a:bodyPr>
          <a:lstStyle/>
          <a:p>
            <a:r>
              <a:rPr lang="en-US" dirty="0" smtClean="0"/>
              <a:t>“We strengthened his kingdom, and gave him wisdom and sound </a:t>
            </a:r>
            <a:r>
              <a:rPr lang="en-US" dirty="0" err="1" smtClean="0"/>
              <a:t>judgement</a:t>
            </a:r>
            <a:r>
              <a:rPr lang="en-US" dirty="0" smtClean="0"/>
              <a:t> in speech and decision.” </a:t>
            </a:r>
            <a:r>
              <a:rPr lang="en-US" sz="2400" dirty="0" smtClean="0"/>
              <a:t>[Sad:20]</a:t>
            </a:r>
            <a:endParaRPr lang="en-US" dirty="0" smtClean="0"/>
          </a:p>
          <a:p>
            <a:r>
              <a:rPr lang="en-US" dirty="0" smtClean="0"/>
              <a:t>Allah tested </a:t>
            </a:r>
            <a:r>
              <a:rPr lang="en-US" dirty="0" err="1" smtClean="0"/>
              <a:t>Dawood</a:t>
            </a:r>
            <a:r>
              <a:rPr lang="en-US" dirty="0" smtClean="0"/>
              <a:t> for his wisdom and </a:t>
            </a:r>
            <a:r>
              <a:rPr lang="en-US" dirty="0" err="1" smtClean="0"/>
              <a:t>judgement</a:t>
            </a:r>
            <a:r>
              <a:rPr lang="en-US" dirty="0" smtClean="0"/>
              <a:t>.</a:t>
            </a:r>
          </a:p>
          <a:p>
            <a:r>
              <a:rPr lang="en-US" dirty="0" smtClean="0"/>
              <a:t>One day, </a:t>
            </a:r>
            <a:r>
              <a:rPr lang="en-US" dirty="0" err="1" smtClean="0"/>
              <a:t>Dawood</a:t>
            </a:r>
            <a:r>
              <a:rPr lang="en-US" dirty="0" smtClean="0"/>
              <a:t> A.S. was busy worshipping in his chamber when he was frightened by the sudden appearance of two men.</a:t>
            </a:r>
          </a:p>
          <a:p>
            <a:r>
              <a:rPr lang="en-US" dirty="0" smtClean="0"/>
              <a:t>They had approached him to seek justice regarding a certain issue.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Rushing to </a:t>
            </a:r>
            <a:r>
              <a:rPr lang="en-US" dirty="0" err="1" smtClean="0"/>
              <a:t>Judgement</a:t>
            </a:r>
            <a:endParaRPr lang="en-US" dirty="0"/>
          </a:p>
        </p:txBody>
      </p:sp>
      <p:sp>
        <p:nvSpPr>
          <p:cNvPr id="3" name="Content Placeholder 2"/>
          <p:cNvSpPr>
            <a:spLocks noGrp="1"/>
          </p:cNvSpPr>
          <p:nvPr>
            <p:ph idx="1"/>
          </p:nvPr>
        </p:nvSpPr>
        <p:spPr/>
        <p:txBody>
          <a:bodyPr>
            <a:normAutofit/>
          </a:bodyPr>
          <a:lstStyle/>
          <a:p>
            <a:r>
              <a:rPr lang="en-US" dirty="0" err="1" smtClean="0"/>
              <a:t>Dawood</a:t>
            </a:r>
            <a:r>
              <a:rPr lang="en-US" dirty="0" smtClean="0"/>
              <a:t> A.S. made the </a:t>
            </a:r>
            <a:r>
              <a:rPr lang="en-US" dirty="0" err="1" smtClean="0"/>
              <a:t>judgement</a:t>
            </a:r>
            <a:r>
              <a:rPr lang="en-US" dirty="0" smtClean="0"/>
              <a:t> on the basis of what the smarter one of them said, without listening to the other’s account.</a:t>
            </a:r>
          </a:p>
          <a:p>
            <a:r>
              <a:rPr lang="en-US" dirty="0" err="1" smtClean="0"/>
              <a:t>Dawood</a:t>
            </a:r>
            <a:r>
              <a:rPr lang="en-US" dirty="0" smtClean="0"/>
              <a:t> A.S. immediately realized that his wisdom was tested by Allah through two angels.</a:t>
            </a:r>
          </a:p>
          <a:p>
            <a:r>
              <a:rPr lang="en-US" dirty="0" smtClean="0"/>
              <a:t>He prostrated and turned to Allah in </a:t>
            </a:r>
            <a:r>
              <a:rPr lang="en-US" dirty="0" err="1" smtClean="0"/>
              <a:t>repentence</a:t>
            </a:r>
            <a:r>
              <a:rPr lang="en-US" dirty="0" smtClean="0"/>
              <a:t>.</a:t>
            </a:r>
          </a:p>
          <a:p>
            <a:r>
              <a:rPr lang="en-US" dirty="0" smtClean="0"/>
              <a:t>Allah wanted to teach him the highest standard of justice. </a:t>
            </a:r>
          </a:p>
          <a:p>
            <a:r>
              <a:rPr lang="en-US" dirty="0" smtClean="0"/>
              <a:t>A great  judge should reserve his </a:t>
            </a:r>
            <a:r>
              <a:rPr lang="en-US" dirty="0" err="1" smtClean="0"/>
              <a:t>judgement</a:t>
            </a:r>
            <a:r>
              <a:rPr lang="en-US" dirty="0" smtClean="0"/>
              <a:t> till he has listened to both sides of the story.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Narrate the story of </a:t>
            </a:r>
            <a:r>
              <a:rPr lang="en-US" dirty="0" err="1" smtClean="0"/>
              <a:t>Dawood’s</a:t>
            </a:r>
            <a:r>
              <a:rPr lang="en-US" dirty="0" smtClean="0"/>
              <a:t> trial.</a:t>
            </a:r>
          </a:p>
          <a:p>
            <a:r>
              <a:rPr lang="en-US" dirty="0" smtClean="0"/>
              <a:t>Was his </a:t>
            </a:r>
            <a:r>
              <a:rPr lang="en-US" dirty="0" err="1" smtClean="0"/>
              <a:t>judgement</a:t>
            </a:r>
            <a:r>
              <a:rPr lang="en-US" dirty="0" smtClean="0"/>
              <a:t> sound? Why?</a:t>
            </a:r>
          </a:p>
          <a:p>
            <a:r>
              <a:rPr lang="en-US" dirty="0" smtClean="0"/>
              <a:t>What did </a:t>
            </a:r>
            <a:r>
              <a:rPr lang="en-US" dirty="0" err="1" smtClean="0"/>
              <a:t>Dawood</a:t>
            </a:r>
            <a:r>
              <a:rPr lang="en-US" dirty="0" smtClean="0"/>
              <a:t> do after realizing his mistake?</a:t>
            </a:r>
          </a:p>
          <a:p>
            <a:r>
              <a:rPr lang="en-US" dirty="0" smtClean="0"/>
              <a:t>What moral lesson do you learn from this story?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292</TotalTime>
  <Words>1061</Words>
  <Application>Microsoft Office PowerPoint</Application>
  <PresentationFormat>On-screen Show (4:3)</PresentationFormat>
  <Paragraphs>85</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Dawood’s Worship</vt:lpstr>
      <vt:lpstr>Dawood’s Thankfulness to Allah</vt:lpstr>
      <vt:lpstr>Questions</vt:lpstr>
      <vt:lpstr>The Miracle of Soft Iron</vt:lpstr>
      <vt:lpstr>The Miracle of Soft Iron</vt:lpstr>
      <vt:lpstr>Questions</vt:lpstr>
      <vt:lpstr>Rushing to Judgement</vt:lpstr>
      <vt:lpstr>Rushing to Judgement</vt:lpstr>
      <vt:lpstr>Questions</vt:lpstr>
      <vt:lpstr>Listen to the Other Side</vt:lpstr>
      <vt:lpstr>Dawood Passes Away</vt:lpstr>
      <vt:lpstr>Dawood Passes Away</vt:lpstr>
      <vt:lpstr>Questions</vt:lpstr>
      <vt:lpstr>An Interesting Story of Adam</vt:lpstr>
      <vt:lpstr>Assignment</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Dawood’s Worship</dc:title>
  <dc:creator>asus</dc:creator>
  <cp:lastModifiedBy>asus</cp:lastModifiedBy>
  <cp:revision>39</cp:revision>
  <dcterms:created xsi:type="dcterms:W3CDTF">2011-04-23T06:20:55Z</dcterms:created>
  <dcterms:modified xsi:type="dcterms:W3CDTF">2011-04-26T07:01:41Z</dcterms:modified>
</cp:coreProperties>
</file>