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77" r:id="rId4"/>
    <p:sldId id="278" r:id="rId5"/>
    <p:sldId id="258" r:id="rId6"/>
    <p:sldId id="259" r:id="rId7"/>
    <p:sldId id="260" r:id="rId8"/>
    <p:sldId id="279" r:id="rId9"/>
    <p:sldId id="261" r:id="rId10"/>
    <p:sldId id="262" r:id="rId11"/>
    <p:sldId id="280" r:id="rId12"/>
    <p:sldId id="263" r:id="rId13"/>
    <p:sldId id="264" r:id="rId14"/>
    <p:sldId id="265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922FB4-25AA-448B-8600-F109F1FEC1F7}" type="datetimeFigureOut">
              <a:rPr lang="en-US" smtClean="0"/>
              <a:pPr/>
              <a:t>5/7/2011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A3036E-641D-4C17-8B9E-220C923DE82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Greatest King: The Story of Prophet </a:t>
            </a:r>
            <a:r>
              <a:rPr lang="en-US" dirty="0" err="1" smtClean="0"/>
              <a:t>Sulayman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Sulayman’s</a:t>
            </a:r>
            <a:r>
              <a:rPr lang="en-US" dirty="0"/>
              <a:t> Consciousness of Allah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day, Prophet </a:t>
            </a:r>
            <a:r>
              <a:rPr lang="en-US" dirty="0" err="1" smtClean="0"/>
              <a:t>Sulayman</a:t>
            </a:r>
            <a:r>
              <a:rPr lang="en-US" dirty="0" smtClean="0"/>
              <a:t> was inspecting the horses which were prepared for Jihad.</a:t>
            </a:r>
          </a:p>
          <a:p>
            <a:r>
              <a:rPr lang="en-US" dirty="0" smtClean="0"/>
              <a:t>Being greatly engrossed in it, He completely forgot to offer the ‘</a:t>
            </a:r>
            <a:r>
              <a:rPr lang="en-US" dirty="0" err="1" smtClean="0"/>
              <a:t>Asr</a:t>
            </a:r>
            <a:r>
              <a:rPr lang="en-US" dirty="0" smtClean="0"/>
              <a:t> prayer before sunset.</a:t>
            </a:r>
          </a:p>
          <a:p>
            <a:r>
              <a:rPr lang="en-US" dirty="0" smtClean="0"/>
              <a:t>Although his inspection was for the cause of Allah, but he blamed himself for missing the </a:t>
            </a:r>
            <a:r>
              <a:rPr lang="en-US" dirty="0" err="1" smtClean="0"/>
              <a:t>Salah</a:t>
            </a:r>
            <a:r>
              <a:rPr lang="en-US" dirty="0" smtClean="0"/>
              <a:t> due to it.</a:t>
            </a:r>
          </a:p>
          <a:p>
            <a:r>
              <a:rPr lang="en-US" dirty="0" smtClean="0"/>
              <a:t>He repented and offered an expiation by slaughtering the horses.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Is it permissible to ignore Salah for a righteous deed?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did </a:t>
            </a:r>
            <a:r>
              <a:rPr lang="en-US" dirty="0" err="1" smtClean="0"/>
              <a:t>Sulayman</a:t>
            </a:r>
            <a:r>
              <a:rPr lang="en-US" dirty="0" smtClean="0"/>
              <a:t> </a:t>
            </a:r>
            <a:r>
              <a:rPr lang="ar-AE" dirty="0"/>
              <a:t>عليه </a:t>
            </a:r>
            <a:r>
              <a:rPr lang="ar-AE" dirty="0" smtClean="0"/>
              <a:t>السلام</a:t>
            </a:r>
            <a:r>
              <a:rPr lang="en-US" dirty="0" smtClean="0"/>
              <a:t> miss the Salah and what was its impact on him?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did he do for its expiation?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 you learn from this incident?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Which prayer did </a:t>
            </a:r>
            <a:r>
              <a:rPr lang="en-US" dirty="0" err="1" smtClean="0"/>
              <a:t>Sulayman</a:t>
            </a:r>
            <a:r>
              <a:rPr lang="en-US" dirty="0" smtClean="0"/>
              <a:t> </a:t>
            </a:r>
            <a:r>
              <a:rPr lang="ar-AE" dirty="0"/>
              <a:t>عليه </a:t>
            </a:r>
            <a:r>
              <a:rPr lang="ar-AE" dirty="0" smtClean="0"/>
              <a:t>السلام</a:t>
            </a:r>
            <a:r>
              <a:rPr lang="en-US" dirty="0" smtClean="0"/>
              <a:t> miss?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the significance of the ‘</a:t>
            </a:r>
            <a:r>
              <a:rPr lang="en-US" dirty="0" err="1" smtClean="0"/>
              <a:t>Asr</a:t>
            </a:r>
            <a:r>
              <a:rPr lang="en-US" dirty="0" smtClean="0"/>
              <a:t> prayer?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3404573"/>
      </p:ext>
    </p:extLst>
  </p:cSld>
  <p:clrMapOvr>
    <a:masterClrMapping/>
  </p:clrMapOvr>
  <p:transition spd="slow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Faith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Always put Allah’s worship and other good deeds first. Do not delay prayer and good deeds until after a game, a TV show or anything else.</a:t>
            </a:r>
          </a:p>
          <a:p>
            <a:r>
              <a:rPr lang="en-US" dirty="0" smtClean="0"/>
              <a:t>Do your spiritual duties first and then attend to other daily and worldly business.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Sulayman</a:t>
            </a:r>
            <a:r>
              <a:rPr lang="en-US" dirty="0" smtClean="0"/>
              <a:t> builds </a:t>
            </a:r>
            <a:r>
              <a:rPr lang="en-US" dirty="0" err="1" smtClean="0"/>
              <a:t>Masjid-ul-Aqsa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Prophet </a:t>
            </a:r>
            <a:r>
              <a:rPr lang="en-US" dirty="0" err="1" smtClean="0"/>
              <a:t>Sulayman</a:t>
            </a:r>
            <a:r>
              <a:rPr lang="en-US" dirty="0" smtClean="0"/>
              <a:t> </a:t>
            </a:r>
            <a:r>
              <a:rPr lang="ar-AE" dirty="0"/>
              <a:t>عليه السلام </a:t>
            </a:r>
            <a:r>
              <a:rPr lang="en-US" dirty="0" smtClean="0"/>
              <a:t> </a:t>
            </a:r>
            <a:r>
              <a:rPr lang="en-US" dirty="0" smtClean="0"/>
              <a:t>built </a:t>
            </a:r>
            <a:r>
              <a:rPr lang="en-US" dirty="0" smtClean="0"/>
              <a:t>Masjid-</a:t>
            </a:r>
            <a:r>
              <a:rPr lang="en-US" dirty="0" err="1" smtClean="0"/>
              <a:t>ul</a:t>
            </a:r>
            <a:r>
              <a:rPr lang="en-US" dirty="0" smtClean="0"/>
              <a:t>-Aqsa in Quds (Jerusalem) for the worship of Allah.</a:t>
            </a:r>
          </a:p>
          <a:p>
            <a:r>
              <a:rPr lang="en-US" dirty="0" smtClean="0"/>
              <a:t>Prophet Muhammad (SAW) said: “When </a:t>
            </a:r>
            <a:r>
              <a:rPr lang="en-US" dirty="0" err="1" smtClean="0"/>
              <a:t>Sulayman</a:t>
            </a:r>
            <a:r>
              <a:rPr lang="en-US" dirty="0" smtClean="0"/>
              <a:t> </a:t>
            </a:r>
            <a:r>
              <a:rPr lang="ar-AE" dirty="0"/>
              <a:t>عليه السلام </a:t>
            </a:r>
            <a:r>
              <a:rPr lang="en-US" dirty="0" smtClean="0"/>
              <a:t> </a:t>
            </a:r>
            <a:r>
              <a:rPr lang="en-US" dirty="0" smtClean="0"/>
              <a:t>built </a:t>
            </a:r>
            <a:r>
              <a:rPr lang="en-US" dirty="0" err="1" smtClean="0"/>
              <a:t>Bayt</a:t>
            </a:r>
            <a:r>
              <a:rPr lang="en-US" dirty="0" smtClean="0"/>
              <a:t> al-</a:t>
            </a:r>
            <a:r>
              <a:rPr lang="en-US" dirty="0" err="1" smtClean="0"/>
              <a:t>Maqdis</a:t>
            </a:r>
            <a:r>
              <a:rPr lang="en-US" dirty="0" smtClean="0"/>
              <a:t> he asked Allah to grant him three things. Allah gave him two and we hope that the third one would be ours.</a:t>
            </a:r>
          </a:p>
          <a:p>
            <a:pPr lvl="1"/>
            <a:r>
              <a:rPr lang="en-US" sz="2600" dirty="0" smtClean="0"/>
              <a:t>He asked him for a kingdom that does not belong to any other after him. Allah gave it to him</a:t>
            </a:r>
            <a:r>
              <a:rPr lang="en-US" sz="2600" dirty="0" smtClean="0"/>
              <a:t>.</a:t>
            </a:r>
          </a:p>
          <a:p>
            <a:pPr lvl="1"/>
            <a:r>
              <a:rPr lang="en-US" sz="2600" dirty="0"/>
              <a:t>The second was to grant him a </a:t>
            </a:r>
            <a:r>
              <a:rPr lang="en-US" sz="2600" dirty="0" err="1"/>
              <a:t>judgement</a:t>
            </a:r>
            <a:r>
              <a:rPr lang="en-US" sz="2600" dirty="0"/>
              <a:t> close to that of Allah and He gave it to him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Sulayman</a:t>
            </a:r>
            <a:r>
              <a:rPr lang="en-US" dirty="0" smtClean="0"/>
              <a:t> builds </a:t>
            </a:r>
            <a:r>
              <a:rPr lang="en-US" dirty="0" err="1" smtClean="0"/>
              <a:t>Masjid-ul-Aqsa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600" dirty="0" smtClean="0"/>
              <a:t>The </a:t>
            </a:r>
            <a:r>
              <a:rPr lang="en-US" sz="2600" dirty="0" smtClean="0"/>
              <a:t>third thing he asked </a:t>
            </a:r>
            <a:r>
              <a:rPr lang="en-US" sz="2600" dirty="0" smtClean="0"/>
              <a:t>Allah that </a:t>
            </a:r>
            <a:r>
              <a:rPr lang="en-US" sz="2600" dirty="0" smtClean="0"/>
              <a:t>any man leaving his house wanting nothing but to pray in this </a:t>
            </a:r>
            <a:r>
              <a:rPr lang="en-US" sz="2600" dirty="0" smtClean="0"/>
              <a:t>House (Aqsa Mosque) </a:t>
            </a:r>
            <a:r>
              <a:rPr lang="en-US" sz="2600" dirty="0" smtClean="0"/>
              <a:t>be forgiven of all his sins as the day he was born.”</a:t>
            </a:r>
          </a:p>
          <a:p>
            <a:r>
              <a:rPr lang="en-US" dirty="0" smtClean="0"/>
              <a:t>The third point of the </a:t>
            </a:r>
            <a:r>
              <a:rPr lang="en-US" dirty="0" err="1" smtClean="0"/>
              <a:t>Dua</a:t>
            </a:r>
            <a:r>
              <a:rPr lang="en-US" dirty="0" smtClean="0"/>
              <a:t> was not granted to him because it is only meant for the Mosque in </a:t>
            </a:r>
            <a:r>
              <a:rPr lang="en-US" dirty="0" err="1" smtClean="0"/>
              <a:t>Makkah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All the traces of </a:t>
            </a:r>
            <a:r>
              <a:rPr lang="en-US" dirty="0" err="1" smtClean="0"/>
              <a:t>Masjid-ul-Aqsa</a:t>
            </a:r>
            <a:r>
              <a:rPr lang="en-US" dirty="0" smtClean="0"/>
              <a:t> built by </a:t>
            </a:r>
            <a:r>
              <a:rPr lang="en-US" dirty="0" err="1" smtClean="0"/>
              <a:t>Sulayman</a:t>
            </a:r>
            <a:r>
              <a:rPr lang="en-US" dirty="0" smtClean="0"/>
              <a:t> have </a:t>
            </a:r>
            <a:r>
              <a:rPr lang="en-US" dirty="0" err="1" smtClean="0"/>
              <a:t>disappered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built the Aqsa Mosque and where?</a:t>
            </a:r>
          </a:p>
          <a:p>
            <a:r>
              <a:rPr lang="en-US" dirty="0" smtClean="0"/>
              <a:t>Mention the wishes of Prophet </a:t>
            </a:r>
            <a:r>
              <a:rPr lang="en-US" dirty="0" err="1" smtClean="0"/>
              <a:t>Sulayman</a:t>
            </a:r>
            <a:r>
              <a:rPr lang="en-US" dirty="0" smtClean="0"/>
              <a:t> </a:t>
            </a:r>
            <a:r>
              <a:rPr lang="ar-AE" dirty="0"/>
              <a:t>عليه </a:t>
            </a:r>
            <a:r>
              <a:rPr lang="ar-AE" dirty="0" smtClean="0"/>
              <a:t>السلام</a:t>
            </a:r>
            <a:r>
              <a:rPr lang="en-US" dirty="0" smtClean="0"/>
              <a:t>. How many of them were granted? What were they?</a:t>
            </a:r>
          </a:p>
          <a:p>
            <a:r>
              <a:rPr lang="en-US" dirty="0" smtClean="0"/>
              <a:t>Why was the last wish not granted?</a:t>
            </a:r>
          </a:p>
          <a:p>
            <a:r>
              <a:rPr lang="en-US" dirty="0" smtClean="0"/>
              <a:t>Is the building of Masjid-</a:t>
            </a:r>
            <a:r>
              <a:rPr lang="en-US" dirty="0" err="1" smtClean="0"/>
              <a:t>ul</a:t>
            </a:r>
            <a:r>
              <a:rPr lang="en-US" dirty="0" smtClean="0"/>
              <a:t>-Aqsa that stands today the same one which was built by </a:t>
            </a:r>
            <a:r>
              <a:rPr lang="en-US" dirty="0" err="1" smtClean="0"/>
              <a:t>Sulayman</a:t>
            </a:r>
            <a:r>
              <a:rPr lang="en-US" dirty="0" smtClean="0"/>
              <a:t> </a:t>
            </a:r>
            <a:r>
              <a:rPr lang="ar-AE" dirty="0"/>
              <a:t>عليه </a:t>
            </a:r>
            <a:r>
              <a:rPr lang="ar-AE" dirty="0" smtClean="0"/>
              <a:t>السلام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488865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Prophet </a:t>
            </a:r>
            <a:r>
              <a:rPr lang="en-US" sz="4000" dirty="0" err="1" smtClean="0"/>
              <a:t>Sulayman’s</a:t>
            </a:r>
            <a:r>
              <a:rPr lang="en-US" sz="4000" dirty="0" smtClean="0"/>
              <a:t> Supplication (</a:t>
            </a:r>
            <a:r>
              <a:rPr lang="en-US" sz="4000" dirty="0" err="1" smtClean="0"/>
              <a:t>Dua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Prophet </a:t>
            </a:r>
            <a:r>
              <a:rPr lang="en-US" dirty="0" err="1" smtClean="0"/>
              <a:t>Sulayman</a:t>
            </a:r>
            <a:r>
              <a:rPr lang="en-US" dirty="0" smtClean="0"/>
              <a:t> asked Allah for a kingdom that no one after him would have like it.</a:t>
            </a:r>
          </a:p>
          <a:p>
            <a:r>
              <a:rPr lang="en-US" dirty="0" smtClean="0"/>
              <a:t>Allah granted his wish.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du’a</a:t>
            </a:r>
            <a:r>
              <a:rPr lang="en-US" dirty="0" smtClean="0"/>
              <a:t> of any believer is ever rejected by Allah.</a:t>
            </a:r>
          </a:p>
          <a:p>
            <a:r>
              <a:rPr lang="en-US" dirty="0" smtClean="0"/>
              <a:t>Allah subjected the winds, the animals and the </a:t>
            </a:r>
            <a:r>
              <a:rPr lang="en-US" dirty="0" err="1" smtClean="0"/>
              <a:t>jinns</a:t>
            </a:r>
            <a:r>
              <a:rPr lang="en-US" dirty="0" smtClean="0"/>
              <a:t> to Prophet </a:t>
            </a:r>
            <a:r>
              <a:rPr lang="en-US" dirty="0" err="1" smtClean="0"/>
              <a:t>Sulayman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was the wish of </a:t>
            </a:r>
            <a:r>
              <a:rPr lang="en-US" dirty="0" err="1" smtClean="0"/>
              <a:t>Sulayman</a:t>
            </a:r>
            <a:r>
              <a:rPr lang="en-US" dirty="0" smtClean="0"/>
              <a:t> </a:t>
            </a:r>
            <a:r>
              <a:rPr lang="ar-AE" dirty="0" smtClean="0"/>
              <a:t>عليه السلام</a:t>
            </a:r>
            <a:r>
              <a:rPr lang="en-GB" dirty="0" smtClean="0"/>
              <a:t> that he asked Allah to grant him?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did you learn from this?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How did Allah respond to hi </a:t>
            </a:r>
            <a:r>
              <a:rPr lang="en-GB" dirty="0" err="1" smtClean="0"/>
              <a:t>du’a</a:t>
            </a:r>
            <a:r>
              <a:rPr lang="en-GB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30122390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352800"/>
            <a:ext cx="8153400" cy="2995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26" y="1944548"/>
            <a:ext cx="8204501" cy="1408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Prophet </a:t>
            </a:r>
            <a:r>
              <a:rPr lang="en-US" dirty="0" err="1" smtClean="0"/>
              <a:t>Sulayman’s</a:t>
            </a:r>
            <a:r>
              <a:rPr lang="en-US" dirty="0" smtClean="0"/>
              <a:t> Thankfulness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206603"/>
      </p:ext>
    </p:extLst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Prophet </a:t>
            </a:r>
            <a:r>
              <a:rPr lang="en-US" dirty="0" err="1" smtClean="0"/>
              <a:t>Sulayman’s</a:t>
            </a:r>
            <a:r>
              <a:rPr lang="en-US" dirty="0" smtClean="0"/>
              <a:t> Thankfulness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indeed, We gave knowledge to </a:t>
            </a:r>
            <a:r>
              <a:rPr lang="en-US" dirty="0" err="1"/>
              <a:t>Dawood</a:t>
            </a:r>
            <a:r>
              <a:rPr lang="en-US" dirty="0"/>
              <a:t> and to </a:t>
            </a:r>
            <a:r>
              <a:rPr lang="en-US" dirty="0" err="1"/>
              <a:t>Sulayman</a:t>
            </a:r>
            <a:r>
              <a:rPr lang="en-US" dirty="0"/>
              <a:t>; and they both said: “All the praises (and thanks) be to Allah, Who has chosen us above many of His faithful servants</a:t>
            </a:r>
            <a:r>
              <a:rPr lang="en-US" dirty="0" smtClean="0"/>
              <a:t>.” [27:15]</a:t>
            </a:r>
          </a:p>
          <a:p>
            <a:r>
              <a:rPr lang="en-US" dirty="0"/>
              <a:t>In spite of his great kingdom, Prophet </a:t>
            </a:r>
            <a:r>
              <a:rPr lang="en-US" dirty="0" err="1"/>
              <a:t>Sulayman</a:t>
            </a:r>
            <a:r>
              <a:rPr lang="en-US" dirty="0"/>
              <a:t> was not arrogant like many other kings and emperors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length, when They came to a (lowly) valley of ants, one of the ants said: "O you ants, get into your habitations, Lest Solomon and His hosts crush you (under foot) without knowing it."  [27:18]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Prophet </a:t>
            </a:r>
            <a:r>
              <a:rPr lang="en-US" dirty="0" err="1" smtClean="0"/>
              <a:t>Sulayman’s</a:t>
            </a:r>
            <a:r>
              <a:rPr lang="en-US" dirty="0" smtClean="0"/>
              <a:t> Thankfulness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 He smiled, amused at Her speech; and He said: "O My Lord! so order me that I may be grateful for Your </a:t>
            </a:r>
            <a:r>
              <a:rPr lang="en-US" dirty="0" err="1"/>
              <a:t>favours</a:t>
            </a:r>
            <a:r>
              <a:rPr lang="en-US" dirty="0"/>
              <a:t>, which You hast bestowed on me and on My parents, and that I may work the righteousness that will please You: and admit me, by Your Grace, to the ranks of Your righteous Servants.” [27:19</a:t>
            </a:r>
            <a:r>
              <a:rPr lang="en-US" dirty="0" smtClean="0"/>
              <a:t>]</a:t>
            </a:r>
          </a:p>
          <a:p>
            <a:pPr algn="l"/>
            <a:r>
              <a:rPr lang="en-US" dirty="0" smtClean="0"/>
              <a:t>He cared about all creatures in his kingdom, including the tiny ants.</a:t>
            </a:r>
          </a:p>
          <a:p>
            <a:pPr algn="l"/>
            <a:r>
              <a:rPr lang="en-US" dirty="0" smtClean="0"/>
              <a:t>As he prayed that his power may only be used for good causes and the benefit of the world.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Great Things Can be Achieved by Humble Beings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humble and tiny a creature as an ant saved the entire colony of ants from </a:t>
            </a:r>
            <a:r>
              <a:rPr lang="en-US" dirty="0" err="1" smtClean="0"/>
              <a:t>Sulayman’s</a:t>
            </a:r>
            <a:r>
              <a:rPr lang="en-US" dirty="0" smtClean="0"/>
              <a:t> army.</a:t>
            </a:r>
          </a:p>
          <a:p>
            <a:r>
              <a:rPr lang="en-US" dirty="0" smtClean="0"/>
              <a:t>Likewise, there is room for the humblest people to achieve great things in this world.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Why did </a:t>
            </a:r>
            <a:r>
              <a:rPr lang="en-GB" dirty="0" err="1" smtClean="0"/>
              <a:t>Sulayman</a:t>
            </a:r>
            <a:r>
              <a:rPr lang="en-GB" dirty="0" smtClean="0"/>
              <a:t> express his thanks and how? Quote his </a:t>
            </a:r>
            <a:r>
              <a:rPr lang="en-GB" dirty="0" err="1" smtClean="0"/>
              <a:t>du’a</a:t>
            </a:r>
            <a:r>
              <a:rPr lang="en-GB" dirty="0" smtClean="0"/>
              <a:t> mentioned in the Qur’an.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Describe the most fascinating story of Prophet </a:t>
            </a:r>
            <a:r>
              <a:rPr lang="en-GB" dirty="0" err="1" smtClean="0"/>
              <a:t>Sulayman</a:t>
            </a:r>
            <a:r>
              <a:rPr lang="en-GB" dirty="0"/>
              <a:t>.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characteristic of Prophet </a:t>
            </a:r>
            <a:r>
              <a:rPr lang="en-GB" dirty="0" err="1" smtClean="0"/>
              <a:t>Sulayman</a:t>
            </a:r>
            <a:r>
              <a:rPr lang="en-GB" dirty="0" smtClean="0"/>
              <a:t> is proved through this incident?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How did he glorify Allah on this occasion? Quote the (</a:t>
            </a:r>
            <a:r>
              <a:rPr lang="en-GB" dirty="0" err="1" smtClean="0"/>
              <a:t>Qur’anic</a:t>
            </a:r>
            <a:r>
              <a:rPr lang="en-GB" dirty="0" smtClean="0"/>
              <a:t>) </a:t>
            </a:r>
            <a:r>
              <a:rPr lang="en-GB" dirty="0" err="1" smtClean="0"/>
              <a:t>du’a</a:t>
            </a:r>
            <a:r>
              <a:rPr lang="en-GB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moral lesson do you learn from the queen ant?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three points do you get from the ant’s speech?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2375277"/>
      </p:ext>
    </p:extLst>
  </p:cSld>
  <p:clrMapOvr>
    <a:masterClrMapping/>
  </p:clrMapOvr>
  <p:transition spd="slow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Sulayman’s</a:t>
            </a:r>
            <a:r>
              <a:rPr lang="en-US" dirty="0" smtClean="0"/>
              <a:t> Consciousness of Allah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29600" cy="2057400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30. </a:t>
            </a:r>
            <a:r>
              <a:rPr lang="en-GB" dirty="0" smtClean="0"/>
              <a:t>To David </a:t>
            </a:r>
            <a:r>
              <a:rPr lang="en-GB" dirty="0"/>
              <a:t>we gave Solomon (for a son),- How excellent In Our service! ever did He turn (to Us</a:t>
            </a:r>
            <a:r>
              <a:rPr lang="en-GB" dirty="0" smtClean="0"/>
              <a:t>)!</a:t>
            </a:r>
          </a:p>
          <a:p>
            <a:pPr algn="l"/>
            <a:r>
              <a:rPr lang="en-US" dirty="0" smtClean="0"/>
              <a:t>31. </a:t>
            </a:r>
            <a:r>
              <a:rPr lang="en-GB" dirty="0" smtClean="0"/>
              <a:t>Behold</a:t>
            </a:r>
            <a:r>
              <a:rPr lang="en-GB" dirty="0"/>
              <a:t>, there were brought before him, at eventide coursers of the highest breeding, and swift of </a:t>
            </a:r>
            <a:r>
              <a:rPr lang="en-GB" dirty="0" smtClean="0"/>
              <a:t>foot</a:t>
            </a:r>
            <a:r>
              <a:rPr lang="en-GB" dirty="0"/>
              <a:t> </a:t>
            </a:r>
            <a:r>
              <a:rPr lang="en-GB" dirty="0" smtClean="0"/>
              <a:t>(horses);</a:t>
            </a:r>
            <a:endParaRPr lang="en-GB" dirty="0"/>
          </a:p>
          <a:p>
            <a:pPr algn="l"/>
            <a:r>
              <a:rPr lang="en-US" dirty="0" smtClean="0"/>
              <a:t>32</a:t>
            </a:r>
            <a:r>
              <a:rPr lang="en-US" dirty="0"/>
              <a:t>.</a:t>
            </a:r>
            <a:r>
              <a:rPr lang="ar-SA" dirty="0" smtClean="0"/>
              <a:t> </a:t>
            </a:r>
            <a:r>
              <a:rPr lang="en-GB" dirty="0" smtClean="0"/>
              <a:t>And He said, "Truly do I love the love of good, with a view to the glory of My Lord,"- until (the sun) was hidden In the veil (of night)</a:t>
            </a:r>
          </a:p>
          <a:p>
            <a:pPr algn="l"/>
            <a:r>
              <a:rPr lang="en-US" dirty="0" smtClean="0"/>
              <a:t>33. “</a:t>
            </a:r>
            <a:r>
              <a:rPr lang="en-GB" dirty="0" smtClean="0"/>
              <a:t>Bring them back to me." then began He to pass His hand over (their) legs and their necks</a:t>
            </a:r>
            <a:r>
              <a:rPr lang="ar-SA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57" y="1828800"/>
            <a:ext cx="8094728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350</TotalTime>
  <Words>969</Words>
  <Application>Microsoft Office PowerPoint</Application>
  <PresentationFormat>On-screen Show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The Greatest King: The Story of Prophet Sulayman</vt:lpstr>
      <vt:lpstr>Prophet Sulayman’s Supplication (Dua)</vt:lpstr>
      <vt:lpstr>Questions</vt:lpstr>
      <vt:lpstr>Prophet Sulayman’s Thankfulness</vt:lpstr>
      <vt:lpstr>Prophet Sulayman’s Thankfulness</vt:lpstr>
      <vt:lpstr>Prophet Sulayman’s Thankfulness</vt:lpstr>
      <vt:lpstr>Great Things Can be Achieved by Humble Beings</vt:lpstr>
      <vt:lpstr>Questions</vt:lpstr>
      <vt:lpstr>Sulayman’s Consciousness of Allah</vt:lpstr>
      <vt:lpstr>Sulayman’s Consciousness of Allah</vt:lpstr>
      <vt:lpstr>Questions</vt:lpstr>
      <vt:lpstr>Faith in Action</vt:lpstr>
      <vt:lpstr>Sulayman builds Masjid-ul-Aqsa</vt:lpstr>
      <vt:lpstr>Sulayman builds Masjid-ul-Aqsa</vt:lpstr>
      <vt:lpstr>Questions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Greatest King: The Story of Prophet Suleyman</dc:title>
  <dc:creator>asus</dc:creator>
  <cp:lastModifiedBy>Zuhair</cp:lastModifiedBy>
  <cp:revision>48</cp:revision>
  <dcterms:created xsi:type="dcterms:W3CDTF">2011-04-30T06:01:41Z</dcterms:created>
  <dcterms:modified xsi:type="dcterms:W3CDTF">2011-05-07T10:22:15Z</dcterms:modified>
</cp:coreProperties>
</file>