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6" r:id="rId2"/>
    <p:sldId id="261" r:id="rId3"/>
    <p:sldId id="257" r:id="rId4"/>
    <p:sldId id="258" r:id="rId5"/>
    <p:sldId id="259" r:id="rId6"/>
    <p:sldId id="262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C47FE4-EED4-4800-AC9F-24798D581C7E}" type="datetimeFigureOut">
              <a:rPr lang="en-US"/>
              <a:t>5/17/2011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0D0DFF-35BB-4810-A58B-01B9375AD26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928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0DFF-35BB-4810-A58B-01B9375AD269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18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0DFF-35BB-4810-A58B-01B9375AD269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473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0DFF-35BB-4810-A58B-01B9375AD269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1018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0DFF-35BB-4810-A58B-01B9375AD269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75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D0DFF-35BB-4810-A58B-01B9375AD269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520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8D6E03C-4F58-470C-9650-135828017850}" type="datetimeFigureOut">
              <a:rPr lang="en-US" smtClean="0"/>
              <a:t>5/17/2011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4314E3D-2A87-4757-A390-AB8E50C1F8F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Prophets of Islam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Other Possible Prophets</a:t>
            </a:r>
          </a:p>
          <a:p>
            <a:r>
              <a:rPr lang="en-US" dirty="0" smtClean="0"/>
              <a:t>Prophet Muhammad: The Final Prophet and Messenger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Prophets Mentioned in </a:t>
            </a:r>
            <a:r>
              <a:rPr lang="en-US" dirty="0" err="1" smtClean="0"/>
              <a:t>Hadeeth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Yousha</a:t>
            </a:r>
            <a:r>
              <a:rPr lang="en-US" dirty="0"/>
              <a:t>’ (Joshua): He accompanied </a:t>
            </a:r>
            <a:r>
              <a:rPr lang="en-US" dirty="0" err="1"/>
              <a:t>Moosa</a:t>
            </a:r>
            <a:r>
              <a:rPr lang="en-US" dirty="0"/>
              <a:t> </a:t>
            </a:r>
            <a:r>
              <a:rPr lang="ar-AE" dirty="0" smtClean="0"/>
              <a:t>عليه السلام</a:t>
            </a:r>
            <a:r>
              <a:rPr lang="en-US" dirty="0" smtClean="0"/>
              <a:t> </a:t>
            </a:r>
            <a:r>
              <a:rPr lang="en-US" dirty="0"/>
              <a:t>on the sea journey in search of Al-</a:t>
            </a:r>
            <a:r>
              <a:rPr lang="en-US" dirty="0" err="1"/>
              <a:t>Khidr</a:t>
            </a:r>
            <a:r>
              <a:rPr lang="en-US" dirty="0"/>
              <a:t>.</a:t>
            </a:r>
          </a:p>
          <a:p>
            <a:r>
              <a:rPr lang="en-US" dirty="0"/>
              <a:t>He was made prophet after the death of </a:t>
            </a:r>
            <a:r>
              <a:rPr lang="en-US" dirty="0" err="1"/>
              <a:t>Moosa</a:t>
            </a:r>
            <a:r>
              <a:rPr lang="en-US" dirty="0"/>
              <a:t> and continued his mission.</a:t>
            </a:r>
          </a:p>
          <a:p>
            <a:r>
              <a:rPr lang="en-US" dirty="0"/>
              <a:t>Under his leadership, the </a:t>
            </a:r>
            <a:r>
              <a:rPr lang="en-US" dirty="0" err="1"/>
              <a:t>Bani</a:t>
            </a:r>
            <a:r>
              <a:rPr lang="en-US" dirty="0"/>
              <a:t> Israel freed Palestine from the aggressors.</a:t>
            </a:r>
          </a:p>
          <a:p>
            <a:r>
              <a:rPr lang="en-US" dirty="0" err="1"/>
              <a:t>Shayth</a:t>
            </a:r>
            <a:r>
              <a:rPr lang="en-US" dirty="0"/>
              <a:t> (Seth): One of the sons of Adam </a:t>
            </a:r>
            <a:r>
              <a:rPr lang="ar-AE" dirty="0" smtClean="0"/>
              <a:t>عليه السلام</a:t>
            </a:r>
            <a:endParaRPr lang="en-US" dirty="0" smtClean="0"/>
          </a:p>
          <a:p>
            <a:r>
              <a:rPr lang="en-US" dirty="0" err="1"/>
              <a:t>Danyal</a:t>
            </a:r>
            <a:r>
              <a:rPr lang="en-US" dirty="0"/>
              <a:t> (Daniel</a:t>
            </a:r>
            <a:r>
              <a:rPr lang="en-US" dirty="0" smtClean="0"/>
              <a:t>), </a:t>
            </a:r>
            <a:r>
              <a:rPr lang="en-US" dirty="0" err="1" smtClean="0"/>
              <a:t>Shaia</a:t>
            </a:r>
            <a:r>
              <a:rPr lang="en-US" dirty="0"/>
              <a:t> </a:t>
            </a:r>
            <a:r>
              <a:rPr lang="en-US" dirty="0" smtClean="0"/>
              <a:t>(Isaiah) and </a:t>
            </a:r>
            <a:r>
              <a:rPr lang="en-US" dirty="0" err="1" smtClean="0"/>
              <a:t>Armya</a:t>
            </a:r>
            <a:r>
              <a:rPr lang="en-US" dirty="0" smtClean="0"/>
              <a:t> (Jeremiah)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5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Personalities Mentioned in Qur’an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following personalities could have been prophets but it is not known with certainty.</a:t>
            </a:r>
          </a:p>
          <a:p>
            <a:r>
              <a:rPr lang="en-US" dirty="0" smtClean="0"/>
              <a:t>Imran</a:t>
            </a:r>
            <a:r>
              <a:rPr lang="en-US" dirty="0"/>
              <a:t>: The father of Maryam whose name is given to a Surah in the Qur’an.</a:t>
            </a:r>
          </a:p>
          <a:p>
            <a:r>
              <a:rPr lang="en-US" dirty="0" err="1"/>
              <a:t>Luqman</a:t>
            </a:r>
            <a:r>
              <a:rPr lang="en-US" dirty="0"/>
              <a:t>: The wise man who also has a </a:t>
            </a:r>
            <a:r>
              <a:rPr lang="en-US" dirty="0" err="1"/>
              <a:t>Surah</a:t>
            </a:r>
            <a:r>
              <a:rPr lang="en-US" dirty="0"/>
              <a:t> to his name.</a:t>
            </a:r>
          </a:p>
          <a:p>
            <a:r>
              <a:rPr lang="en-US" dirty="0">
                <a:cs typeface="Calibri"/>
              </a:rPr>
              <a:t>Al-Khidr:The knowledgeable person in the time of prophet </a:t>
            </a:r>
            <a:r>
              <a:rPr lang="en-US" dirty="0" err="1">
                <a:cs typeface="Calibri"/>
              </a:rPr>
              <a:t>Moosa</a:t>
            </a:r>
            <a:r>
              <a:rPr lang="en-US" dirty="0">
                <a:cs typeface="Calibri"/>
              </a:rPr>
              <a:t> </a:t>
            </a:r>
            <a:r>
              <a:rPr lang="ar-AE" dirty="0"/>
              <a:t>عليه </a:t>
            </a:r>
            <a:r>
              <a:rPr lang="ar-AE" dirty="0" smtClean="0"/>
              <a:t>السلام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 err="1" smtClean="0"/>
              <a:t>Thul</a:t>
            </a:r>
            <a:r>
              <a:rPr lang="en-US" dirty="0" smtClean="0"/>
              <a:t> </a:t>
            </a:r>
            <a:r>
              <a:rPr lang="en-US" dirty="0" err="1"/>
              <a:t>Qarnayn</a:t>
            </a:r>
            <a:r>
              <a:rPr lang="en-US" dirty="0"/>
              <a:t>: One of the kings to have ruled over the entire world.</a:t>
            </a:r>
          </a:p>
          <a:p>
            <a:r>
              <a:rPr lang="en-US" dirty="0"/>
              <a:t>He built the wall to keep </a:t>
            </a:r>
            <a:r>
              <a:rPr lang="en-US" dirty="0" err="1"/>
              <a:t>Yajooj</a:t>
            </a:r>
            <a:r>
              <a:rPr lang="en-US" dirty="0"/>
              <a:t> &amp; </a:t>
            </a:r>
            <a:r>
              <a:rPr lang="en-US" dirty="0" err="1"/>
              <a:t>Majooj</a:t>
            </a:r>
            <a:r>
              <a:rPr lang="en-US" dirty="0"/>
              <a:t> away from the people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Prophet Muhammad </a:t>
            </a:r>
            <a:r>
              <a:rPr lang="ar-AE" dirty="0" smtClean="0"/>
              <a:t>صلّى الله عليه وسلّم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earlier Messengers were each given teachings limited to their respective nations or for a certain time.</a:t>
            </a:r>
          </a:p>
          <a:p>
            <a:r>
              <a:rPr lang="en-US" dirty="0"/>
              <a:t>These nations were isolated from each other.</a:t>
            </a:r>
          </a:p>
          <a:p>
            <a:r>
              <a:rPr lang="en-US" dirty="0"/>
              <a:t>To make all the people one nation to live in peace and harmony, Allah sent Prophet Muhammad </a:t>
            </a:r>
            <a:r>
              <a:rPr lang="ar-AE" dirty="0" smtClean="0"/>
              <a:t>صلّى الله عليه وسلّم</a:t>
            </a:r>
            <a:r>
              <a:rPr lang="en-US" dirty="0" smtClean="0"/>
              <a:t>.</a:t>
            </a:r>
            <a:endParaRPr lang="en-US" dirty="0"/>
          </a:p>
          <a:p>
            <a:r>
              <a:rPr lang="en-US" dirty="0"/>
              <a:t>Allah entrusted him to deliver his teachings to the whole world and for eternity.</a:t>
            </a:r>
          </a:p>
          <a:p>
            <a:r>
              <a:rPr lang="en-US" dirty="0"/>
              <a:t>This teaching is Islam.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Prophet Muhammad </a:t>
            </a:r>
            <a:r>
              <a:rPr lang="ar-AE" dirty="0">
                <a:latin typeface="Times New Roman" pitchFamily="18" charset="0"/>
                <a:cs typeface="Times New Roman" pitchFamily="18" charset="0"/>
              </a:rPr>
              <a:t>صلّى الله عليه وسلّم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Prophet Muhammad </a:t>
            </a:r>
            <a:r>
              <a:rPr lang="ar-AE" dirty="0" smtClean="0"/>
              <a:t>صلّى الله عليه وسلّم</a:t>
            </a:r>
            <a:r>
              <a:rPr lang="en-US" dirty="0" smtClean="0"/>
              <a:t> confirmed the basic teachings of Islam that other Prophets taught, with additional teachings and guidance for the good of mankind.</a:t>
            </a:r>
          </a:p>
          <a:p>
            <a:r>
              <a:rPr lang="en-US" dirty="0" smtClean="0"/>
              <a:t>Prophet Muhammad is the final Prophet and Messenger .</a:t>
            </a:r>
          </a:p>
          <a:p>
            <a:r>
              <a:rPr lang="en-US" dirty="0" smtClean="0"/>
              <a:t>He brought the final message from Allah, the Qur’an.</a:t>
            </a:r>
          </a:p>
          <a:p>
            <a:pPr algn="r" rtl="1"/>
            <a:r>
              <a:rPr lang="ar-AE" sz="3500" dirty="0">
                <a:latin typeface="_PDMS_Saleem_QuranFont" pitchFamily="2" charset="-78"/>
                <a:cs typeface="_PDMS_Saleem_QuranFont" pitchFamily="2" charset="-78"/>
              </a:rPr>
              <a:t>مَّا كَانَ مُحَمَّدٌ أَبَا أَحَدٍ مِّن رِّجَالِكُمْ وَلَٰكِن رَّسُولَ اللَّهِ وَخَاتَمَ النَّبِيِّينَ ۗ وَكَانَ اللَّهُ بِكُلِّ شَيْءٍ عَلِيمًا ﴿</a:t>
            </a:r>
            <a:r>
              <a:rPr lang="ar-AE" sz="3500" dirty="0">
                <a:latin typeface="Simplified Arabic" pitchFamily="18" charset="-78"/>
                <a:cs typeface="Simplified Arabic" pitchFamily="18" charset="-78"/>
              </a:rPr>
              <a:t>٤٠</a:t>
            </a:r>
            <a:r>
              <a:rPr lang="ar-AE" sz="3500" dirty="0" smtClean="0">
                <a:latin typeface="_PDMS_Saleem_QuranFont" pitchFamily="2" charset="-78"/>
                <a:cs typeface="_PDMS_Saleem_QuranFont" pitchFamily="2" charset="-78"/>
              </a:rPr>
              <a:t>﴾</a:t>
            </a:r>
            <a:r>
              <a:rPr lang="en-US" sz="3500" dirty="0" smtClean="0">
                <a:latin typeface="_PDMS_Saleem_QuranFont" pitchFamily="2" charset="-78"/>
                <a:cs typeface="_PDMS_Saleem_QuranFont" pitchFamily="2" charset="-78"/>
              </a:rPr>
              <a:t>  </a:t>
            </a:r>
            <a:r>
              <a:rPr lang="ar-AE" sz="3500" dirty="0" smtClean="0">
                <a:latin typeface="_PDMS_Saleem_QuranFont" pitchFamily="2" charset="-78"/>
                <a:cs typeface="_PDMS_Saleem_QuranFont" pitchFamily="2" charset="-78"/>
              </a:rPr>
              <a:t>الاحزاب</a:t>
            </a:r>
            <a:endParaRPr lang="en-US" sz="3500" dirty="0" smtClean="0">
              <a:latin typeface="_PDMS_Saleem_QuranFont" pitchFamily="2" charset="-78"/>
              <a:cs typeface="_PDMS_Saleem_QuranFont" pitchFamily="2" charset="-78"/>
            </a:endParaRPr>
          </a:p>
          <a:p>
            <a:r>
              <a:rPr lang="en-US" dirty="0" smtClean="0"/>
              <a:t>“Muhammad is not the father of any of </a:t>
            </a:r>
            <a:r>
              <a:rPr lang="en-US" dirty="0" smtClean="0"/>
              <a:t>your </a:t>
            </a:r>
            <a:r>
              <a:rPr lang="en-US" dirty="0" smtClean="0"/>
              <a:t>men, but He is the Messenger of Allah and the Last of the prophets, and Allah is knowledgeable of all things.”[33:40]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Prophet Muhammad </a:t>
            </a:r>
            <a:r>
              <a:rPr lang="ar-AE" dirty="0">
                <a:latin typeface="Times New Roman" pitchFamily="18" charset="0"/>
                <a:cs typeface="Times New Roman" pitchFamily="18" charset="0"/>
              </a:rPr>
              <a:t>صلّى الله عليه وسلّم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chapter of </a:t>
            </a:r>
            <a:r>
              <a:rPr lang="en-US" dirty="0" err="1"/>
              <a:t>Prophethood</a:t>
            </a:r>
            <a:r>
              <a:rPr lang="en-US" dirty="0"/>
              <a:t> is sealed.</a:t>
            </a:r>
          </a:p>
          <a:p>
            <a:r>
              <a:rPr lang="en-US" dirty="0"/>
              <a:t>Any claim of </a:t>
            </a:r>
            <a:r>
              <a:rPr lang="en-US" dirty="0" err="1"/>
              <a:t>Prophethood</a:t>
            </a:r>
            <a:r>
              <a:rPr lang="en-US" dirty="0"/>
              <a:t> or of any divine message after the Qur’an is absolutely false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5667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Assignment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Are we required to believe only in those messengers which are mentioned in the Qur’an?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How do we know that there are more messengers than are mentioned in the Qur’an? Base your answer on a </a:t>
            </a:r>
            <a:r>
              <a:rPr lang="en-US" dirty="0" err="1" smtClean="0"/>
              <a:t>Qur’anic</a:t>
            </a:r>
            <a:r>
              <a:rPr lang="en-US" dirty="0" smtClean="0"/>
              <a:t> ayah.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Why did Allah send a common Prophet in the form of Muhammad </a:t>
            </a:r>
            <a:r>
              <a:rPr lang="ar-AE" dirty="0" smtClean="0"/>
              <a:t>صلّى الله عليه وسلّم</a:t>
            </a:r>
            <a:r>
              <a:rPr lang="en-US" dirty="0" smtClean="0"/>
              <a:t> for the entire humanity?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Did Muhammad </a:t>
            </a:r>
            <a:r>
              <a:rPr lang="ar-AE" dirty="0" smtClean="0"/>
              <a:t>صلّى الله عليه وسلّم</a:t>
            </a:r>
            <a:r>
              <a:rPr lang="en-US" dirty="0" smtClean="0"/>
              <a:t> bring with him a new religion?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Mention two prophets who are mentioned only in the </a:t>
            </a:r>
            <a:r>
              <a:rPr lang="en-US" dirty="0" err="1" smtClean="0"/>
              <a:t>Hadeeth</a:t>
            </a:r>
            <a:r>
              <a:rPr lang="en-US" dirty="0" smtClean="0"/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Mention two people who are mentioned in the Qur’an but their being prophets is not surely known.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7672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99</TotalTime>
  <Words>459</Words>
  <Application>Microsoft Office PowerPoint</Application>
  <PresentationFormat>On-screen Show (4:3)</PresentationFormat>
  <Paragraphs>43</Paragraphs>
  <Slides>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Clarity</vt:lpstr>
      <vt:lpstr>Prophets of Islam</vt:lpstr>
      <vt:lpstr>Prophets Mentioned in Hadeeth</vt:lpstr>
      <vt:lpstr>Personalities Mentioned in Qur’an</vt:lpstr>
      <vt:lpstr>Prophet Muhammad صلّى الله عليه وسلّم</vt:lpstr>
      <vt:lpstr>Prophet Muhammad صلّى الله عليه وسلّم</vt:lpstr>
      <vt:lpstr>Prophet Muhammad صلّى الله عليه وسلّم</vt:lpstr>
      <vt:lpstr>Assignment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Other Possible Prophets</dc:title>
  <dc:creator>asus</dc:creator>
  <cp:lastModifiedBy>Zuhair</cp:lastModifiedBy>
  <cp:revision>17</cp:revision>
  <dcterms:created xsi:type="dcterms:W3CDTF">2011-04-23T11:29:03Z</dcterms:created>
  <dcterms:modified xsi:type="dcterms:W3CDTF">2011-05-17T07:03:18Z</dcterms:modified>
</cp:coreProperties>
</file>