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7" r:id="rId5"/>
    <p:sldId id="259" r:id="rId6"/>
    <p:sldId id="260" r:id="rId7"/>
    <p:sldId id="261" r:id="rId8"/>
    <p:sldId id="263" r:id="rId9"/>
    <p:sldId id="264" r:id="rId10"/>
    <p:sldId id="262" r:id="rId11"/>
    <p:sldId id="265" r:id="rId12"/>
    <p:sldId id="266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6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0C74E-F1C5-4509-8F4A-8B96988F98CF}" type="datetimeFigureOut">
              <a:rPr lang="en-GB" smtClean="0"/>
              <a:t>29/06/2011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45FCC-177D-49B1-97BB-A3C257550917}" type="slidenum">
              <a:rPr lang="en-GB" smtClean="0"/>
              <a:t>‹#›</a:t>
            </a:fld>
            <a:endParaRPr lang="en-GB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0C74E-F1C5-4509-8F4A-8B96988F98CF}" type="datetimeFigureOut">
              <a:rPr lang="en-GB" smtClean="0"/>
              <a:t>29/06/2011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45FCC-177D-49B1-97BB-A3C25755091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0C74E-F1C5-4509-8F4A-8B96988F98CF}" type="datetimeFigureOut">
              <a:rPr lang="en-GB" smtClean="0"/>
              <a:t>29/06/2011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45FCC-177D-49B1-97BB-A3C25755091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0C74E-F1C5-4509-8F4A-8B96988F98CF}" type="datetimeFigureOut">
              <a:rPr lang="en-GB" smtClean="0"/>
              <a:t>29/06/2011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45FCC-177D-49B1-97BB-A3C25755091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0C74E-F1C5-4509-8F4A-8B96988F98CF}" type="datetimeFigureOut">
              <a:rPr lang="en-GB" smtClean="0"/>
              <a:t>29/06/2011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04145FCC-177D-49B1-97BB-A3C257550917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0C74E-F1C5-4509-8F4A-8B96988F98CF}" type="datetimeFigureOut">
              <a:rPr lang="en-GB" smtClean="0"/>
              <a:t>29/06/2011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45FCC-177D-49B1-97BB-A3C25755091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0C74E-F1C5-4509-8F4A-8B96988F98CF}" type="datetimeFigureOut">
              <a:rPr lang="en-GB" smtClean="0"/>
              <a:t>29/06/2011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45FCC-177D-49B1-97BB-A3C25755091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0C74E-F1C5-4509-8F4A-8B96988F98CF}" type="datetimeFigureOut">
              <a:rPr lang="en-GB" smtClean="0"/>
              <a:t>29/06/2011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45FCC-177D-49B1-97BB-A3C25755091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0C74E-F1C5-4509-8F4A-8B96988F98CF}" type="datetimeFigureOut">
              <a:rPr lang="en-GB" smtClean="0"/>
              <a:t>29/06/2011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45FCC-177D-49B1-97BB-A3C25755091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0C74E-F1C5-4509-8F4A-8B96988F98CF}" type="datetimeFigureOut">
              <a:rPr lang="en-GB" smtClean="0"/>
              <a:t>29/06/2011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45FCC-177D-49B1-97BB-A3C25755091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0C74E-F1C5-4509-8F4A-8B96988F98CF}" type="datetimeFigureOut">
              <a:rPr lang="en-GB" smtClean="0"/>
              <a:t>29/06/2011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45FCC-177D-49B1-97BB-A3C25755091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5D0C74E-F1C5-4509-8F4A-8B96988F98CF}" type="datetimeFigureOut">
              <a:rPr lang="en-GB" smtClean="0"/>
              <a:t>29/06/2011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4145FCC-177D-49B1-97BB-A3C257550917}" type="slidenum">
              <a:rPr lang="en-GB" smtClean="0"/>
              <a:t>‹#›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Prophets are the Best of Mankind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63742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Respecting Our Prophets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prophets worked hard to bring Allah’s message to mankind.</a:t>
            </a:r>
          </a:p>
          <a:p>
            <a:r>
              <a:rPr lang="en-US" dirty="0" smtClean="0"/>
              <a:t>Some of them even sacrificed their lives.</a:t>
            </a:r>
          </a:p>
          <a:p>
            <a:r>
              <a:rPr lang="en-US" dirty="0" smtClean="0"/>
              <a:t>Believing in the prophets is one of the pillars of </a:t>
            </a:r>
            <a:r>
              <a:rPr lang="en-US" dirty="0" err="1" smtClean="0"/>
              <a:t>Iman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Therefore, they deserve our love, respect and appreciation.</a:t>
            </a:r>
          </a:p>
          <a:p>
            <a:r>
              <a:rPr lang="en-US" dirty="0" smtClean="0"/>
              <a:t>Holding emotions for them in our hearts is not enough, we </a:t>
            </a:r>
            <a:r>
              <a:rPr lang="en-US" dirty="0" err="1" smtClean="0"/>
              <a:t>shoul</a:t>
            </a:r>
            <a:r>
              <a:rPr lang="en-US" dirty="0" smtClean="0"/>
              <a:t> fulfill our duties towards them.</a:t>
            </a:r>
          </a:p>
        </p:txBody>
      </p:sp>
    </p:spTree>
    <p:extLst>
      <p:ext uri="{BB962C8B-B14F-4D97-AF65-F5344CB8AC3E}">
        <p14:creationId xmlns:p14="http://schemas.microsoft.com/office/powerpoint/2010/main" val="40785669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Duties Towards Prophets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Believing in and admiring these great human beings.</a:t>
            </a:r>
          </a:p>
          <a:p>
            <a:r>
              <a:rPr lang="en-US" dirty="0" smtClean="0"/>
              <a:t>To follow their guidance and manners.</a:t>
            </a:r>
          </a:p>
          <a:p>
            <a:r>
              <a:rPr lang="en-US" dirty="0" smtClean="0"/>
              <a:t>Making a prayer for them when their name is mentioned.</a:t>
            </a:r>
          </a:p>
          <a:p>
            <a:r>
              <a:rPr lang="en-US" dirty="0" smtClean="0"/>
              <a:t>Not portraying their images or pictures or impersonating them in any way.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420020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Faith in Action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Always show love and respect for all the Prophets of Allah.</a:t>
            </a:r>
          </a:p>
          <a:p>
            <a:r>
              <a:rPr lang="en-US" dirty="0" smtClean="0"/>
              <a:t>Always follow the Sunnah and manners of Prophet Muhammad.</a:t>
            </a:r>
          </a:p>
          <a:p>
            <a:r>
              <a:rPr lang="en-US" dirty="0" smtClean="0"/>
              <a:t>Say ‘</a:t>
            </a:r>
            <a:r>
              <a:rPr lang="en-US" dirty="0" err="1" smtClean="0"/>
              <a:t>Sallallahu</a:t>
            </a:r>
            <a:r>
              <a:rPr lang="en-US" dirty="0" smtClean="0"/>
              <a:t> </a:t>
            </a:r>
            <a:r>
              <a:rPr lang="en-US" dirty="0" err="1" smtClean="0"/>
              <a:t>Alayhi</a:t>
            </a:r>
            <a:r>
              <a:rPr lang="en-US" dirty="0" smtClean="0"/>
              <a:t> </a:t>
            </a:r>
            <a:r>
              <a:rPr lang="en-US" dirty="0" err="1" smtClean="0"/>
              <a:t>wa</a:t>
            </a:r>
            <a:r>
              <a:rPr lang="en-US" dirty="0" smtClean="0"/>
              <a:t> </a:t>
            </a:r>
            <a:r>
              <a:rPr lang="en-US" dirty="0" err="1" smtClean="0"/>
              <a:t>Sallam</a:t>
            </a:r>
            <a:r>
              <a:rPr lang="en-US" dirty="0" smtClean="0"/>
              <a:t>’ or ‘</a:t>
            </a:r>
            <a:r>
              <a:rPr lang="en-US" dirty="0" err="1" smtClean="0"/>
              <a:t>Alayhis</a:t>
            </a:r>
            <a:r>
              <a:rPr lang="en-US" dirty="0" smtClean="0"/>
              <a:t>-Salam’ whenever you hear or say the name of Prophet Muhammad or other prophets.</a:t>
            </a:r>
          </a:p>
        </p:txBody>
      </p:sp>
    </p:spTree>
    <p:extLst>
      <p:ext uri="{BB962C8B-B14F-4D97-AF65-F5344CB8AC3E}">
        <p14:creationId xmlns:p14="http://schemas.microsoft.com/office/powerpoint/2010/main" val="12817866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51510" indent="-514350">
              <a:buFont typeface="+mj-lt"/>
              <a:buAutoNum type="arabicPeriod"/>
            </a:pPr>
            <a:r>
              <a:rPr lang="en-US" dirty="0" smtClean="0"/>
              <a:t>Explain how prophets were ordinary men.</a:t>
            </a:r>
          </a:p>
          <a:p>
            <a:pPr marL="651510" indent="-514350">
              <a:buFont typeface="+mj-lt"/>
              <a:buAutoNum type="arabicPeriod"/>
            </a:pPr>
            <a:r>
              <a:rPr lang="en-US" dirty="0" smtClean="0"/>
              <a:t>Who is the prophet that didn’t die? What will happen to him?</a:t>
            </a:r>
          </a:p>
          <a:p>
            <a:pPr marL="651510" indent="-514350">
              <a:buFont typeface="+mj-lt"/>
              <a:buAutoNum type="arabicPeriod"/>
            </a:pPr>
            <a:r>
              <a:rPr lang="en-US" dirty="0" smtClean="0"/>
              <a:t>What were the two ways in which these men learned that they were prophets?</a:t>
            </a:r>
          </a:p>
          <a:p>
            <a:pPr marL="651510" indent="-514350">
              <a:buFont typeface="+mj-lt"/>
              <a:buAutoNum type="arabicPeriod"/>
            </a:pPr>
            <a:r>
              <a:rPr lang="en-US" dirty="0"/>
              <a:t>Why did Allah provide hid prophets with miracles?</a:t>
            </a:r>
          </a:p>
          <a:p>
            <a:pPr marL="651510" indent="-514350">
              <a:buFont typeface="+mj-lt"/>
              <a:buAutoNum type="arabicPeriod"/>
            </a:pPr>
            <a:r>
              <a:rPr lang="en-US" dirty="0"/>
              <a:t>What are some of the characteristics of a prophet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10408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51510" indent="-514350">
              <a:buFont typeface="+mj-lt"/>
              <a:buAutoNum type="arabicPeriod" startAt="6"/>
            </a:pPr>
            <a:r>
              <a:rPr lang="en-US" dirty="0" smtClean="0"/>
              <a:t>Write at least three significant qualities of Prophet Muhammad </a:t>
            </a:r>
            <a:r>
              <a:rPr lang="ar-AE" dirty="0"/>
              <a:t>صلّى الله عليه </a:t>
            </a:r>
            <a:r>
              <a:rPr lang="ar-AE" dirty="0" smtClean="0"/>
              <a:t>وسلّم</a:t>
            </a:r>
            <a:r>
              <a:rPr lang="en-US" dirty="0" smtClean="0"/>
              <a:t>.</a:t>
            </a:r>
          </a:p>
          <a:p>
            <a:pPr marL="651510" indent="-514350">
              <a:buFont typeface="+mj-lt"/>
              <a:buAutoNum type="arabicPeriod" startAt="6"/>
            </a:pPr>
            <a:r>
              <a:rPr lang="en-US" dirty="0" smtClean="0"/>
              <a:t>List three ways that reflect how Muslims show respect to the prophets.</a:t>
            </a:r>
          </a:p>
        </p:txBody>
      </p:sp>
    </p:spTree>
    <p:extLst>
      <p:ext uri="{BB962C8B-B14F-4D97-AF65-F5344CB8AC3E}">
        <p14:creationId xmlns:p14="http://schemas.microsoft.com/office/powerpoint/2010/main" val="2401040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All Prophets Were Human Beings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They were noble and pious role models.</a:t>
            </a:r>
          </a:p>
          <a:p>
            <a:r>
              <a:rPr lang="en-US" dirty="0" smtClean="0"/>
              <a:t>They were not divine, angels or jinn.</a:t>
            </a:r>
          </a:p>
          <a:p>
            <a:r>
              <a:rPr lang="en-US" dirty="0" smtClean="0"/>
              <a:t>Apart from Isa (who had no father) and Adam (who had no parents), all prophets were born to a father and a mother.</a:t>
            </a:r>
          </a:p>
          <a:p>
            <a:r>
              <a:rPr lang="en-US" dirty="0" smtClean="0"/>
              <a:t>Prophets were part of normal families.</a:t>
            </a:r>
          </a:p>
          <a:p>
            <a:r>
              <a:rPr lang="en-US" dirty="0" smtClean="0"/>
              <a:t>But they </a:t>
            </a:r>
            <a:r>
              <a:rPr lang="en-US" dirty="0"/>
              <a:t>were faithful, honest, patient, tolerant and honorable.</a:t>
            </a:r>
            <a:endParaRPr lang="en-GB" dirty="0"/>
          </a:p>
          <a:p>
            <a:r>
              <a:rPr lang="en-US" dirty="0" smtClean="0"/>
              <a:t>None of them had committed sins.</a:t>
            </a:r>
          </a:p>
        </p:txBody>
      </p:sp>
    </p:spTree>
    <p:extLst>
      <p:ext uri="{BB962C8B-B14F-4D97-AF65-F5344CB8AC3E}">
        <p14:creationId xmlns:p14="http://schemas.microsoft.com/office/powerpoint/2010/main" val="4286624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All Prophets Were Men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err="1" smtClean="0"/>
              <a:t>Prophethood</a:t>
            </a:r>
            <a:r>
              <a:rPr lang="en-US" dirty="0" smtClean="0"/>
              <a:t> was a serious responsibility.</a:t>
            </a:r>
          </a:p>
          <a:p>
            <a:r>
              <a:rPr lang="en-US" dirty="0" smtClean="0"/>
              <a:t>It required a great deal of perseverance and strength.</a:t>
            </a:r>
          </a:p>
          <a:p>
            <a:r>
              <a:rPr lang="en-US" dirty="0" smtClean="0"/>
              <a:t>Some prophets got killed like </a:t>
            </a:r>
            <a:r>
              <a:rPr lang="en-US" dirty="0" err="1" smtClean="0"/>
              <a:t>Zakariyya</a:t>
            </a:r>
            <a:r>
              <a:rPr lang="en-US" dirty="0" smtClean="0"/>
              <a:t> and </a:t>
            </a:r>
            <a:r>
              <a:rPr lang="en-US" dirty="0" err="1" smtClean="0"/>
              <a:t>Yahya</a:t>
            </a:r>
            <a:r>
              <a:rPr lang="en-US" dirty="0" smtClean="0"/>
              <a:t>.</a:t>
            </a:r>
          </a:p>
          <a:p>
            <a:r>
              <a:rPr lang="en-US" dirty="0" smtClean="0"/>
              <a:t>Prophet </a:t>
            </a:r>
            <a:r>
              <a:rPr lang="en-US" dirty="0" err="1" smtClean="0"/>
              <a:t>Yousuf</a:t>
            </a:r>
            <a:r>
              <a:rPr lang="en-US" dirty="0" smtClean="0"/>
              <a:t> was put in prison for many years.</a:t>
            </a:r>
          </a:p>
          <a:p>
            <a:r>
              <a:rPr lang="en-US" dirty="0" smtClean="0"/>
              <a:t>Almost all prophets were persecuted and harassed.</a:t>
            </a:r>
          </a:p>
        </p:txBody>
      </p:sp>
    </p:spTree>
    <p:extLst>
      <p:ext uri="{BB962C8B-B14F-4D97-AF65-F5344CB8AC3E}">
        <p14:creationId xmlns:p14="http://schemas.microsoft.com/office/powerpoint/2010/main" val="3446560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All Prophets Were Men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r" rtl="1">
              <a:lnSpc>
                <a:spcPct val="125000"/>
              </a:lnSpc>
            </a:pPr>
            <a:r>
              <a:rPr lang="ar-AE" sz="3200" dirty="0">
                <a:latin typeface="_PDMS_Saleem_QuranFont" pitchFamily="2" charset="-78"/>
                <a:cs typeface="_PDMS_Saleem_QuranFont" pitchFamily="2" charset="-78"/>
              </a:rPr>
              <a:t>وَمَا أَرْسَلْنَا مِن قَبْلِكَ إِلَّا رِجَالًا نُّوحِي إِلَيْهِم مِّنْ أَهْلِ الْقُرَىٰ </a:t>
            </a:r>
            <a:r>
              <a:rPr lang="ar-AE" sz="3200" dirty="0" smtClean="0">
                <a:latin typeface="_PDMS_Saleem_QuranFont" pitchFamily="2" charset="-78"/>
                <a:cs typeface="_PDMS_Saleem_QuranFont" pitchFamily="2" charset="-78"/>
              </a:rPr>
              <a:t>ۗ   (يوسف)</a:t>
            </a:r>
            <a:endParaRPr lang="en-US" sz="3200" dirty="0" smtClean="0">
              <a:latin typeface="Simplified Arabic" pitchFamily="18" charset="-78"/>
              <a:cs typeface="Simplified Arabic" pitchFamily="18" charset="-78"/>
            </a:endParaRPr>
          </a:p>
          <a:p>
            <a:r>
              <a:rPr lang="en-US" dirty="0" smtClean="0"/>
              <a:t>“And We have not sent before you but men from (among) the people of the towns, to whom We sent revelations.” [12:109]</a:t>
            </a: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46560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Were They Appointed?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Allah sent angels to inform them.</a:t>
            </a:r>
          </a:p>
          <a:p>
            <a:pPr lvl="1"/>
            <a:r>
              <a:rPr lang="en-US" sz="2800" dirty="0" smtClean="0"/>
              <a:t>Prophet Muhammad </a:t>
            </a:r>
            <a:r>
              <a:rPr lang="ar-AE" sz="2800" dirty="0"/>
              <a:t>صلّى الله عليه وسلّم </a:t>
            </a:r>
            <a:r>
              <a:rPr lang="en-US" sz="2800" dirty="0" smtClean="0"/>
              <a:t> received the message through </a:t>
            </a:r>
            <a:r>
              <a:rPr lang="en-US" sz="2800" dirty="0" err="1" smtClean="0"/>
              <a:t>Jibreel</a:t>
            </a:r>
            <a:r>
              <a:rPr lang="en-US" sz="2800" dirty="0" smtClean="0"/>
              <a:t> in the Cave </a:t>
            </a:r>
            <a:r>
              <a:rPr lang="en-US" sz="2800" dirty="0" err="1" smtClean="0"/>
              <a:t>Hiraa</a:t>
            </a:r>
            <a:r>
              <a:rPr lang="en-US" sz="2800" dirty="0" smtClean="0"/>
              <a:t>’.</a:t>
            </a:r>
          </a:p>
          <a:p>
            <a:r>
              <a:rPr lang="en-US" dirty="0" smtClean="0"/>
              <a:t>Allah spoke to them directly.</a:t>
            </a:r>
          </a:p>
          <a:p>
            <a:pPr lvl="1"/>
            <a:r>
              <a:rPr lang="en-US" sz="2800" dirty="0" smtClean="0"/>
              <a:t>Prophet Musa </a:t>
            </a:r>
            <a:r>
              <a:rPr lang="ar-AE" sz="2800" dirty="0"/>
              <a:t>عليه السّلام </a:t>
            </a:r>
            <a:r>
              <a:rPr lang="en-US" sz="2800" dirty="0" smtClean="0"/>
              <a:t> was addressed by Allah when he went to a desert valley.</a:t>
            </a:r>
            <a:endParaRPr lang="en-GB" sz="2800" dirty="0" smtClean="0"/>
          </a:p>
          <a:p>
            <a:r>
              <a:rPr lang="en-US" dirty="0" smtClean="0"/>
              <a:t>All Prophets preached </a:t>
            </a:r>
            <a:r>
              <a:rPr lang="en-US" dirty="0" err="1" smtClean="0"/>
              <a:t>Tawheed</a:t>
            </a:r>
            <a:r>
              <a:rPr lang="en-US" dirty="0" smtClean="0"/>
              <a:t>.</a:t>
            </a:r>
          </a:p>
          <a:p>
            <a:r>
              <a:rPr lang="en-US" dirty="0" smtClean="0"/>
              <a:t>None of them claimed to be divine or God-like.</a:t>
            </a:r>
          </a:p>
        </p:txBody>
      </p:sp>
    </p:spTree>
    <p:extLst>
      <p:ext uri="{BB962C8B-B14F-4D97-AF65-F5344CB8AC3E}">
        <p14:creationId xmlns:p14="http://schemas.microsoft.com/office/powerpoint/2010/main" val="1115376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Characteristics of the Prophets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They were the best in their communities.</a:t>
            </a:r>
          </a:p>
          <a:p>
            <a:pPr lvl="1"/>
            <a:r>
              <a:rPr lang="en-US" sz="2800" dirty="0" smtClean="0"/>
              <a:t>They were most moral and most intelligent.</a:t>
            </a:r>
          </a:p>
          <a:p>
            <a:pPr lvl="1"/>
            <a:r>
              <a:rPr lang="en-US" sz="2800" dirty="0" smtClean="0"/>
              <a:t>They had a pleasant personality.</a:t>
            </a:r>
          </a:p>
          <a:p>
            <a:pPr lvl="1"/>
            <a:r>
              <a:rPr lang="en-US" sz="2800" dirty="0" smtClean="0"/>
              <a:t>Their life had to serve as a model for all.</a:t>
            </a:r>
          </a:p>
          <a:p>
            <a:r>
              <a:rPr lang="en-US" dirty="0" smtClean="0"/>
              <a:t>They came from well-known and highly respected families.</a:t>
            </a:r>
          </a:p>
          <a:p>
            <a:pPr lvl="1"/>
            <a:r>
              <a:rPr lang="en-US" sz="2800" dirty="0" smtClean="0"/>
              <a:t>They came from great lineage.</a:t>
            </a:r>
          </a:p>
          <a:p>
            <a:r>
              <a:rPr lang="en-US" dirty="0" smtClean="0"/>
              <a:t>They possessed strong personalities.</a:t>
            </a:r>
          </a:p>
        </p:txBody>
      </p:sp>
    </p:spTree>
    <p:extLst>
      <p:ext uri="{BB962C8B-B14F-4D97-AF65-F5344CB8AC3E}">
        <p14:creationId xmlns:p14="http://schemas.microsoft.com/office/powerpoint/2010/main" val="1684242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Characteristics of the Prophets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1"/>
            <a:r>
              <a:rPr lang="en-US" sz="2800" dirty="0" smtClean="0"/>
              <a:t>They had to tolerate opposition from fierce enemies.</a:t>
            </a:r>
            <a:r>
              <a:rPr lang="en-US" dirty="0" smtClean="0"/>
              <a:t>  </a:t>
            </a:r>
          </a:p>
          <a:p>
            <a:r>
              <a:rPr lang="en-US" dirty="0" smtClean="0"/>
              <a:t>They had to be patient and tolerant.</a:t>
            </a:r>
          </a:p>
          <a:p>
            <a:pPr lvl="1"/>
            <a:r>
              <a:rPr lang="en-US" sz="2800" dirty="0" smtClean="0"/>
              <a:t>Bringing people to the right path took a long time.</a:t>
            </a:r>
          </a:p>
          <a:p>
            <a:pPr lvl="1"/>
            <a:r>
              <a:rPr lang="en-US" sz="2800" dirty="0" smtClean="0"/>
              <a:t>Muhammad SAW was persecuted and ridiculed by his own people.</a:t>
            </a:r>
          </a:p>
          <a:p>
            <a:pPr lvl="1"/>
            <a:r>
              <a:rPr lang="en-US" sz="2800" dirty="0" err="1" smtClean="0"/>
              <a:t>Nooh</a:t>
            </a:r>
            <a:r>
              <a:rPr lang="en-US" sz="2800" dirty="0" smtClean="0"/>
              <a:t> </a:t>
            </a:r>
            <a:r>
              <a:rPr lang="ar-AE" sz="2800" dirty="0"/>
              <a:t>عليه السّلام </a:t>
            </a:r>
            <a:r>
              <a:rPr lang="en-US" sz="2800" dirty="0" smtClean="0"/>
              <a:t> taught for more than 900 years but his message was accepted by less than 100 people.</a:t>
            </a:r>
          </a:p>
        </p:txBody>
      </p:sp>
    </p:spTree>
    <p:extLst>
      <p:ext uri="{BB962C8B-B14F-4D97-AF65-F5344CB8AC3E}">
        <p14:creationId xmlns:p14="http://schemas.microsoft.com/office/powerpoint/2010/main" val="1684242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Prophets and Miracles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Prophets were given miracles which served various purposes:</a:t>
            </a:r>
            <a:endParaRPr lang="en-GB" dirty="0" smtClean="0"/>
          </a:p>
          <a:p>
            <a:r>
              <a:rPr lang="en-US" dirty="0" smtClean="0"/>
              <a:t>To serve as a proof of Allah’s greatness and power.</a:t>
            </a:r>
          </a:p>
          <a:p>
            <a:pPr lvl="1"/>
            <a:r>
              <a:rPr lang="en-US" sz="2800" dirty="0" smtClean="0"/>
              <a:t>Allah caused the great flood in the time of Prophet </a:t>
            </a:r>
            <a:r>
              <a:rPr lang="en-US" sz="2800" dirty="0" err="1" smtClean="0"/>
              <a:t>Nooh</a:t>
            </a:r>
            <a:r>
              <a:rPr lang="en-US" sz="2800" dirty="0" smtClean="0"/>
              <a:t> </a:t>
            </a:r>
            <a:r>
              <a:rPr lang="ar-AE" sz="2800" dirty="0"/>
              <a:t>عليه </a:t>
            </a:r>
            <a:r>
              <a:rPr lang="ar-AE" sz="2800" dirty="0" smtClean="0"/>
              <a:t>السّلام</a:t>
            </a:r>
            <a:r>
              <a:rPr lang="en-US" sz="2800" dirty="0" smtClean="0"/>
              <a:t>, which destroyed all of the evil disbelievers.</a:t>
            </a:r>
          </a:p>
        </p:txBody>
      </p:sp>
    </p:spTree>
    <p:extLst>
      <p:ext uri="{BB962C8B-B14F-4D97-AF65-F5344CB8AC3E}">
        <p14:creationId xmlns:p14="http://schemas.microsoft.com/office/powerpoint/2010/main" val="454630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Prophets and Miracles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To help the prophets in times of danger or trouble.</a:t>
            </a:r>
          </a:p>
          <a:p>
            <a:pPr lvl="1"/>
            <a:r>
              <a:rPr lang="en-US" sz="2800" dirty="0" smtClean="0"/>
              <a:t>The huge fire lit for Prophet </a:t>
            </a:r>
            <a:r>
              <a:rPr lang="en-US" sz="2800" dirty="0" smtClean="0"/>
              <a:t>Ibrahim </a:t>
            </a:r>
            <a:r>
              <a:rPr lang="ar-AE" sz="2800" dirty="0"/>
              <a:t>عليه السّلام </a:t>
            </a:r>
            <a:r>
              <a:rPr lang="en-US" sz="2800" dirty="0" smtClean="0"/>
              <a:t> was unable to harm him.</a:t>
            </a:r>
          </a:p>
          <a:p>
            <a:r>
              <a:rPr lang="en-US" dirty="0" smtClean="0"/>
              <a:t>To prove that the prophet is a true prophet.</a:t>
            </a:r>
          </a:p>
          <a:p>
            <a:pPr lvl="1"/>
            <a:r>
              <a:rPr lang="en-US" sz="2800" dirty="0" smtClean="0"/>
              <a:t>Prophet Isa </a:t>
            </a:r>
            <a:r>
              <a:rPr lang="ar-AE" sz="2800" dirty="0"/>
              <a:t>عليه السّلام </a:t>
            </a:r>
            <a:r>
              <a:rPr lang="en-US" sz="2800" dirty="0" smtClean="0"/>
              <a:t> could heal the sick from incurable diseases and raise the dead.</a:t>
            </a:r>
          </a:p>
        </p:txBody>
      </p:sp>
    </p:spTree>
    <p:extLst>
      <p:ext uri="{BB962C8B-B14F-4D97-AF65-F5344CB8AC3E}">
        <p14:creationId xmlns:p14="http://schemas.microsoft.com/office/powerpoint/2010/main" val="4546306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161</TotalTime>
  <Words>672</Words>
  <Application>Microsoft Office PowerPoint</Application>
  <PresentationFormat>On-screen Show (4:3)</PresentationFormat>
  <Paragraphs>71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Apex</vt:lpstr>
      <vt:lpstr>Prophets are the Best of Mankind</vt:lpstr>
      <vt:lpstr>All Prophets Were Human Beings</vt:lpstr>
      <vt:lpstr>All Prophets Were Men</vt:lpstr>
      <vt:lpstr>All Prophets Were Men</vt:lpstr>
      <vt:lpstr>How Were They Appointed?</vt:lpstr>
      <vt:lpstr>Characteristics of the Prophets</vt:lpstr>
      <vt:lpstr>Characteristics of the Prophets</vt:lpstr>
      <vt:lpstr>Prophets and Miracles</vt:lpstr>
      <vt:lpstr>Prophets and Miracles</vt:lpstr>
      <vt:lpstr>Respecting Our Prophets</vt:lpstr>
      <vt:lpstr>Our Duties Towards Prophets</vt:lpstr>
      <vt:lpstr>Faith in Action</vt:lpstr>
      <vt:lpstr>Assignment</vt:lpstr>
      <vt:lpstr>Assignment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Prophets are the Best Mankind</dc:title>
  <dc:creator>Zuhair</dc:creator>
  <cp:lastModifiedBy>Zuhair</cp:lastModifiedBy>
  <cp:revision>25</cp:revision>
  <dcterms:created xsi:type="dcterms:W3CDTF">2011-05-01T05:40:14Z</dcterms:created>
  <dcterms:modified xsi:type="dcterms:W3CDTF">2011-06-29T08:07:27Z</dcterms:modified>
</cp:coreProperties>
</file>