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0"/>
  </p:notesMasterIdLst>
  <p:sldIdLst>
    <p:sldId id="256" r:id="rId2"/>
    <p:sldId id="257" r:id="rId3"/>
    <p:sldId id="262" r:id="rId4"/>
    <p:sldId id="258" r:id="rId5"/>
    <p:sldId id="259" r:id="rId6"/>
    <p:sldId id="260" r:id="rId7"/>
    <p:sldId id="261"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380" autoAdjust="0"/>
  </p:normalViewPr>
  <p:slideViewPr>
    <p:cSldViewPr>
      <p:cViewPr varScale="1">
        <p:scale>
          <a:sx n="63" d="100"/>
          <a:sy n="63" d="100"/>
        </p:scale>
        <p:origin x="-1362" y="-96"/>
      </p:cViewPr>
      <p:guideLst>
        <p:guide orient="horz" pos="2160"/>
        <p:guide pos="2880"/>
      </p:guideLst>
    </p:cSldViewPr>
  </p:slideViewPr>
  <p:outlineViewPr>
    <p:cViewPr>
      <p:scale>
        <a:sx n="33" d="100"/>
        <a:sy n="33" d="100"/>
      </p:scale>
      <p:origin x="0" y="583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7ABD0D-7CE9-45C1-82BA-A768DE4E857B}" type="datetimeFigureOut">
              <a:rPr lang="en-US" smtClean="0"/>
              <a:pPr/>
              <a:t>11/12/2011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6396E7-4BAE-48DF-9574-A572CCD51E3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F6396E7-4BAE-48DF-9574-A572CCD51E3D}"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5598F0B2-D8FB-4594-BE14-AC222B608B29}" type="datetimeFigureOut">
              <a:rPr lang="en-US" smtClean="0"/>
              <a:pPr/>
              <a:t>11/12/2011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3C1D9077-2E5B-4EBB-B82A-2B22266F417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98F0B2-D8FB-4594-BE14-AC222B608B29}" type="datetimeFigureOut">
              <a:rPr lang="en-US" smtClean="0"/>
              <a:pPr/>
              <a:t>11/12/2011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1D9077-2E5B-4EBB-B82A-2B22266F417B}" type="slidenum">
              <a:rPr lang="en-US" smtClean="0"/>
              <a:pPr/>
              <a:t>‹#›</a:t>
            </a:fld>
            <a:endParaRPr lang="en-US"/>
          </a:p>
        </p:txBody>
      </p:sp>
    </p:spTree>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98F0B2-D8FB-4594-BE14-AC222B608B29}" type="datetimeFigureOut">
              <a:rPr lang="en-US" smtClean="0"/>
              <a:pPr/>
              <a:t>11/12/2011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1D9077-2E5B-4EBB-B82A-2B22266F417B}" type="slidenum">
              <a:rPr lang="en-US" smtClean="0"/>
              <a:pPr/>
              <a:t>‹#›</a:t>
            </a:fld>
            <a:endParaRPr lang="en-US"/>
          </a:p>
        </p:txBody>
      </p:sp>
    </p:spTree>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98F0B2-D8FB-4594-BE14-AC222B608B29}" type="datetimeFigureOut">
              <a:rPr lang="en-US" smtClean="0"/>
              <a:pPr/>
              <a:t>11/12/2011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1D9077-2E5B-4EBB-B82A-2B22266F417B}" type="slidenum">
              <a:rPr lang="en-US" smtClean="0"/>
              <a:pPr/>
              <a:t>‹#›</a:t>
            </a:fld>
            <a:endParaRPr lang="en-US"/>
          </a:p>
        </p:txBody>
      </p:sp>
    </p:spTree>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598F0B2-D8FB-4594-BE14-AC222B608B29}" type="datetimeFigureOut">
              <a:rPr lang="en-US" smtClean="0"/>
              <a:pPr/>
              <a:t>11/12/2011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3C1D9077-2E5B-4EBB-B82A-2B22266F417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98F0B2-D8FB-4594-BE14-AC222B608B29}" type="datetimeFigureOut">
              <a:rPr lang="en-US" smtClean="0"/>
              <a:pPr/>
              <a:t>11/12/2011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1D9077-2E5B-4EBB-B82A-2B22266F417B}" type="slidenum">
              <a:rPr lang="en-US" smtClean="0"/>
              <a:pPr/>
              <a:t>‹#›</a:t>
            </a:fld>
            <a:endParaRPr lang="en-US"/>
          </a:p>
        </p:txBody>
      </p:sp>
    </p:spTree>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598F0B2-D8FB-4594-BE14-AC222B608B29}" type="datetimeFigureOut">
              <a:rPr lang="en-US" smtClean="0"/>
              <a:pPr/>
              <a:t>11/12/2011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1D9077-2E5B-4EBB-B82A-2B22266F417B}" type="slidenum">
              <a:rPr lang="en-US" smtClean="0"/>
              <a:pPr/>
              <a:t>‹#›</a:t>
            </a:fld>
            <a:endParaRPr lang="en-US"/>
          </a:p>
        </p:txBody>
      </p:sp>
    </p:spTree>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598F0B2-D8FB-4594-BE14-AC222B608B29}" type="datetimeFigureOut">
              <a:rPr lang="en-US" smtClean="0"/>
              <a:pPr/>
              <a:t>11/12/2011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1D9077-2E5B-4EBB-B82A-2B22266F417B}" type="slidenum">
              <a:rPr lang="en-US" smtClean="0"/>
              <a:pPr/>
              <a:t>‹#›</a:t>
            </a:fld>
            <a:endParaRPr lang="en-US"/>
          </a:p>
        </p:txBody>
      </p:sp>
    </p:spTree>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98F0B2-D8FB-4594-BE14-AC222B608B29}" type="datetimeFigureOut">
              <a:rPr lang="en-US" smtClean="0"/>
              <a:pPr/>
              <a:t>11/12/2011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1D9077-2E5B-4EBB-B82A-2B22266F417B}" type="slidenum">
              <a:rPr lang="en-US" smtClean="0"/>
              <a:pPr/>
              <a:t>‹#›</a:t>
            </a:fld>
            <a:endParaRPr lang="en-US"/>
          </a:p>
        </p:txBody>
      </p:sp>
    </p:spTree>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98F0B2-D8FB-4594-BE14-AC222B608B29}" type="datetimeFigureOut">
              <a:rPr lang="en-US" smtClean="0"/>
              <a:pPr/>
              <a:t>11/12/2011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1D9077-2E5B-4EBB-B82A-2B22266F417B}" type="slidenum">
              <a:rPr lang="en-US" smtClean="0"/>
              <a:pPr/>
              <a:t>‹#›</a:t>
            </a:fld>
            <a:endParaRPr lang="en-US"/>
          </a:p>
        </p:txBody>
      </p:sp>
    </p:spTree>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598F0B2-D8FB-4594-BE14-AC222B608B29}" type="datetimeFigureOut">
              <a:rPr lang="en-US" smtClean="0"/>
              <a:pPr/>
              <a:t>11/12/2011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1D9077-2E5B-4EBB-B82A-2B22266F417B}" type="slidenum">
              <a:rPr lang="en-US" smtClean="0"/>
              <a:pPr/>
              <a:t>‹#›</a:t>
            </a:fld>
            <a:endParaRPr lang="en-US"/>
          </a:p>
        </p:txBody>
      </p:sp>
    </p:spTree>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598F0B2-D8FB-4594-BE14-AC222B608B29}" type="datetimeFigureOut">
              <a:rPr lang="en-US" smtClean="0"/>
              <a:pPr/>
              <a:t>11/12/2011</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C1D9077-2E5B-4EBB-B82A-2B22266F417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med">
    <p:random/>
  </p:transition>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Honesty saves:</a:t>
            </a:r>
            <a:br>
              <a:rPr lang="en-US" dirty="0" smtClean="0"/>
            </a:br>
            <a:r>
              <a:rPr lang="en-US" dirty="0" smtClean="0"/>
              <a:t>The story of the three who missed </a:t>
            </a:r>
            <a:r>
              <a:rPr lang="en-US" dirty="0" err="1" smtClean="0"/>
              <a:t>Tabook</a:t>
            </a:r>
            <a:endParaRPr lang="en-US" dirty="0"/>
          </a:p>
        </p:txBody>
      </p:sp>
      <p:sp>
        <p:nvSpPr>
          <p:cNvPr id="3" name="Subtitle 2"/>
          <p:cNvSpPr>
            <a:spLocks noGrp="1"/>
          </p:cNvSpPr>
          <p:nvPr>
            <p:ph type="subTitle" idx="1"/>
          </p:nvPr>
        </p:nvSpPr>
        <p:spPr>
          <a:xfrm>
            <a:off x="1371600" y="3886200"/>
            <a:ext cx="6400800" cy="2209800"/>
          </a:xfrm>
        </p:spPr>
        <p:txBody>
          <a:bodyPr>
            <a:normAutofit/>
          </a:bodyPr>
          <a:lstStyle/>
          <a:p>
            <a:r>
              <a:rPr lang="en-US" dirty="0" smtClean="0"/>
              <a:t>People to remember</a:t>
            </a:r>
          </a:p>
          <a:p>
            <a:r>
              <a:rPr lang="en-US" dirty="0" err="1" smtClean="0"/>
              <a:t>K,ab</a:t>
            </a:r>
            <a:r>
              <a:rPr lang="en-US" dirty="0" smtClean="0"/>
              <a:t> </a:t>
            </a:r>
            <a:r>
              <a:rPr lang="en-US" dirty="0" err="1" smtClean="0"/>
              <a:t>ibn</a:t>
            </a:r>
            <a:r>
              <a:rPr lang="en-US" dirty="0" smtClean="0"/>
              <a:t> Malik</a:t>
            </a:r>
          </a:p>
          <a:p>
            <a:r>
              <a:rPr lang="en-US" dirty="0" err="1" smtClean="0"/>
              <a:t>Murarah</a:t>
            </a:r>
            <a:r>
              <a:rPr lang="en-US" dirty="0" smtClean="0"/>
              <a:t> </a:t>
            </a:r>
            <a:r>
              <a:rPr lang="en-US" dirty="0" err="1" smtClean="0"/>
              <a:t>ibn-ur-Rabee</a:t>
            </a:r>
            <a:r>
              <a:rPr lang="en-US" dirty="0" smtClean="0"/>
              <a:t> </a:t>
            </a:r>
          </a:p>
          <a:p>
            <a:r>
              <a:rPr lang="en-US" dirty="0" err="1" smtClean="0"/>
              <a:t>Hilal</a:t>
            </a:r>
            <a:r>
              <a:rPr lang="en-US" dirty="0" smtClean="0"/>
              <a:t> </a:t>
            </a:r>
            <a:r>
              <a:rPr lang="en-US" dirty="0" err="1" smtClean="0"/>
              <a:t>ibn</a:t>
            </a:r>
            <a:r>
              <a:rPr lang="en-US" dirty="0" smtClean="0"/>
              <a:t> </a:t>
            </a:r>
            <a:r>
              <a:rPr lang="en-US" dirty="0" err="1" smtClean="0"/>
              <a:t>Umayyah</a:t>
            </a:r>
            <a:endParaRPr lang="en-US" dirty="0" smtClean="0"/>
          </a:p>
          <a:p>
            <a:endParaRPr lang="en-US" dirty="0"/>
          </a:p>
        </p:txBody>
      </p:sp>
    </p:spTree>
  </p:cSld>
  <p:clrMapOvr>
    <a:masterClrMapping/>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156960"/>
          </a:xfrm>
        </p:spPr>
        <p:txBody>
          <a:bodyPr>
            <a:normAutofit fontScale="92500"/>
          </a:bodyPr>
          <a:lstStyle/>
          <a:p>
            <a:r>
              <a:rPr lang="en-US" dirty="0" smtClean="0"/>
              <a:t>I would pray near him and sneak a look at him and he would look at me while I attended to my prayer, but when I turned towards him, he would turn away from me.</a:t>
            </a:r>
          </a:p>
          <a:p>
            <a:r>
              <a:rPr lang="en-US" dirty="0" smtClean="0"/>
              <a:t>During harshness of the Muslims I climbed over the wall the of Abu Qatadah’s garden.  He was my cousin and the dearest of people to me. I greeted him, and by Allah, he did not return the greeting to me. I said to him, “I ask you by Allah, do you not know that I love Allah and His Messenger?” He was silent, and I repeated my question and he was still silent. I again repeated my question and he said, “Allah and His Messenger know best.” My eyes overflowed with tears and I turned and climbed back over the wall.</a:t>
            </a:r>
            <a:endParaRPr lang="en-US" dirty="0"/>
          </a:p>
        </p:txBody>
      </p:sp>
    </p:spTree>
  </p:cSld>
  <p:clrMapOvr>
    <a:masterClrMapping/>
  </p:clrMapOvr>
  <p:transition spd="med">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Great Test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While I was walking in the market of </a:t>
            </a:r>
            <a:r>
              <a:rPr lang="en-US" dirty="0" err="1" smtClean="0"/>
              <a:t>Madinah</a:t>
            </a:r>
            <a:r>
              <a:rPr lang="en-US" dirty="0" smtClean="0"/>
              <a:t>, a farmer from Syria, who had brought food to sell in </a:t>
            </a:r>
            <a:r>
              <a:rPr lang="en-US" dirty="0" err="1" smtClean="0"/>
              <a:t>Madinah</a:t>
            </a:r>
            <a:r>
              <a:rPr lang="en-US" dirty="0" smtClean="0"/>
              <a:t>, said,  “who will direct me to </a:t>
            </a:r>
            <a:r>
              <a:rPr lang="en-US" dirty="0" err="1" smtClean="0"/>
              <a:t>Ka’b</a:t>
            </a:r>
            <a:r>
              <a:rPr lang="en-US" dirty="0" smtClean="0"/>
              <a:t> </a:t>
            </a:r>
            <a:r>
              <a:rPr lang="en-US" dirty="0" err="1" smtClean="0"/>
              <a:t>ibn</a:t>
            </a:r>
            <a:r>
              <a:rPr lang="en-US" dirty="0" smtClean="0"/>
              <a:t> Malik.? The people led him to me and he handed me a letter from the king of  </a:t>
            </a:r>
            <a:r>
              <a:rPr lang="en-US" dirty="0" err="1" smtClean="0"/>
              <a:t>Ghassan</a:t>
            </a:r>
            <a:r>
              <a:rPr lang="en-US" dirty="0" smtClean="0"/>
              <a:t>, a Tribe in Northern Arabia. I was a Scribe, so I read it, “It has reached us that your companion (Prophet Muhammad) has been harsh to you. Allah has not put you in a place to be to be humiliated. Join us and we will support you.” When I read it, I said, “This is also part of the test, "and I threw it in the oven to burn it up.</a:t>
            </a:r>
            <a:endParaRPr lang="en-US" dirty="0"/>
          </a:p>
        </p:txBody>
      </p:sp>
    </p:spTree>
  </p:cSld>
  <p:clrMapOvr>
    <a:masterClrMapping/>
  </p:clrMapOvr>
  <p:transition spd="med">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Situation Worsens </a:t>
            </a:r>
            <a:endParaRPr lang="en-US" dirty="0"/>
          </a:p>
        </p:txBody>
      </p:sp>
      <p:sp>
        <p:nvSpPr>
          <p:cNvPr id="3" name="Content Placeholder 2"/>
          <p:cNvSpPr>
            <a:spLocks noGrp="1"/>
          </p:cNvSpPr>
          <p:nvPr>
            <p:ph idx="1"/>
          </p:nvPr>
        </p:nvSpPr>
        <p:spPr/>
        <p:txBody>
          <a:bodyPr/>
          <a:lstStyle/>
          <a:p>
            <a:r>
              <a:rPr lang="en-US" dirty="0" smtClean="0"/>
              <a:t>When forty of the fifty days had passed, and revelation had still not been conveyed. A messenger from the Prophet came to me and said, “ </a:t>
            </a:r>
            <a:r>
              <a:rPr lang="en-US" dirty="0" err="1" smtClean="0"/>
              <a:t>Rasoolullah</a:t>
            </a:r>
            <a:r>
              <a:rPr lang="en-US" dirty="0" smtClean="0"/>
              <a:t> commands you to withdraw from your wife.” I said, “ I to divorce her or what? He said, “No just </a:t>
            </a:r>
            <a:r>
              <a:rPr lang="en-US" dirty="0" err="1" smtClean="0"/>
              <a:t>withraw</a:t>
            </a:r>
            <a:r>
              <a:rPr lang="en-US" dirty="0" smtClean="0"/>
              <a:t> from her and do not go near her.”He sent the </a:t>
            </a:r>
            <a:r>
              <a:rPr lang="en-US" dirty="0" err="1" smtClean="0"/>
              <a:t>the</a:t>
            </a:r>
            <a:r>
              <a:rPr lang="en-US" dirty="0" smtClean="0"/>
              <a:t> same message to my two companions.</a:t>
            </a:r>
          </a:p>
          <a:p>
            <a:r>
              <a:rPr lang="en-US" dirty="0" smtClean="0"/>
              <a:t>I remained like that for ten days until fifty days had passed from </a:t>
            </a:r>
            <a:r>
              <a:rPr lang="en-US" dirty="0" err="1" smtClean="0"/>
              <a:t>rhe</a:t>
            </a:r>
            <a:r>
              <a:rPr lang="en-US" dirty="0" smtClean="0"/>
              <a:t>.     </a:t>
            </a:r>
            <a:endParaRPr lang="en-US" dirty="0"/>
          </a:p>
        </p:txBody>
      </p:sp>
    </p:spTree>
  </p:cSld>
  <p:clrMapOvr>
    <a:masterClrMapping/>
  </p:clrMapOvr>
  <p:transition spd="med">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Good News:</a:t>
            </a:r>
            <a:br>
              <a:rPr lang="en-US" dirty="0" smtClean="0"/>
            </a:br>
            <a:r>
              <a:rPr lang="en-US" dirty="0" smtClean="0"/>
              <a:t>Allah forgives </a:t>
            </a:r>
            <a:r>
              <a:rPr lang="en-US" dirty="0" err="1" smtClean="0"/>
              <a:t>Ka’b</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on the  up morning after the fiftieth day, I prayed </a:t>
            </a:r>
            <a:r>
              <a:rPr lang="en-US" dirty="0" err="1" smtClean="0"/>
              <a:t>Fajr</a:t>
            </a:r>
            <a:r>
              <a:rPr lang="en-US" dirty="0" smtClean="0"/>
              <a:t> on the roof of my house. While sitting up there I heard someone shouting at the top of his voice, “</a:t>
            </a:r>
            <a:r>
              <a:rPr lang="en-US" dirty="0" err="1" smtClean="0"/>
              <a:t>Kab</a:t>
            </a:r>
            <a:r>
              <a:rPr lang="en-US" dirty="0" smtClean="0"/>
              <a:t> </a:t>
            </a:r>
            <a:r>
              <a:rPr lang="en-US" dirty="0" err="1" smtClean="0"/>
              <a:t>ibn</a:t>
            </a:r>
            <a:r>
              <a:rPr lang="en-US" dirty="0" smtClean="0"/>
              <a:t> Malik, good news for you!” </a:t>
            </a:r>
          </a:p>
          <a:p>
            <a:r>
              <a:rPr lang="en-US" dirty="0" smtClean="0"/>
              <a:t>I fell down in prostration (</a:t>
            </a:r>
            <a:r>
              <a:rPr lang="en-US" dirty="0" err="1" smtClean="0"/>
              <a:t>sujood-ush-Shukr</a:t>
            </a:r>
            <a:r>
              <a:rPr lang="en-US" dirty="0" smtClean="0"/>
              <a:t>) and felt a wave of relief sweep over my body.</a:t>
            </a:r>
          </a:p>
          <a:p>
            <a:r>
              <a:rPr lang="en-US" dirty="0" err="1" smtClean="0"/>
              <a:t>Rasoolullah</a:t>
            </a:r>
            <a:r>
              <a:rPr lang="en-US" dirty="0" smtClean="0"/>
              <a:t>  announced to the people that Allah hat turned towards us after he prayed the </a:t>
            </a:r>
            <a:r>
              <a:rPr lang="en-US" dirty="0" err="1" smtClean="0"/>
              <a:t>Fajr</a:t>
            </a:r>
            <a:r>
              <a:rPr lang="en-US" dirty="0" smtClean="0"/>
              <a:t> prayer. The people came to bring the good news. They also went to my two companions with the good news. Crowds of people met me to congratulate me on Allah’s turning towards me. They were  saying to me, “enjoy the turning of Allah towards you!” until I reached the mosque.</a:t>
            </a:r>
            <a:endParaRPr lang="en-US" dirty="0"/>
          </a:p>
        </p:txBody>
      </p:sp>
    </p:spTree>
  </p:cSld>
  <p:clrMapOvr>
    <a:masterClrMapping/>
  </p:clrMapOvr>
  <p:transition spd="med">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Ka’b</a:t>
            </a:r>
            <a:r>
              <a:rPr lang="en-US" dirty="0" smtClean="0"/>
              <a:t> to Give </a:t>
            </a:r>
            <a:r>
              <a:rPr lang="en-US" dirty="0" err="1" smtClean="0"/>
              <a:t>Sadaqah</a:t>
            </a:r>
            <a:endParaRPr lang="en-US" dirty="0"/>
          </a:p>
        </p:txBody>
      </p:sp>
      <p:sp>
        <p:nvSpPr>
          <p:cNvPr id="3" name="Content Placeholder 2"/>
          <p:cNvSpPr>
            <a:spLocks noGrp="1"/>
          </p:cNvSpPr>
          <p:nvPr>
            <p:ph idx="1"/>
          </p:nvPr>
        </p:nvSpPr>
        <p:spPr/>
        <p:txBody>
          <a:bodyPr/>
          <a:lstStyle/>
          <a:p>
            <a:r>
              <a:rPr lang="en-US" dirty="0" err="1" smtClean="0"/>
              <a:t>Ka’b</a:t>
            </a:r>
            <a:r>
              <a:rPr lang="en-US" dirty="0" smtClean="0"/>
              <a:t> said, “when I greeted the Messenger of Allah  his face was shining with joy and he said, "rejoice in the best day that has come to since your bore you!” I said, “is it from  you, Messenger of Allah, or from Allah!” He said, “indeed it is from Allah!” </a:t>
            </a:r>
          </a:p>
          <a:p>
            <a:r>
              <a:rPr lang="en-US" dirty="0" smtClean="0"/>
              <a:t>When I sat down in front of him, I said, ‘Messenger of Allah, part of my repentance is that I give out all of my property as </a:t>
            </a:r>
            <a:r>
              <a:rPr lang="en-US" dirty="0" err="1" smtClean="0"/>
              <a:t>sadaqah</a:t>
            </a:r>
            <a:r>
              <a:rPr lang="en-US" dirty="0" smtClean="0"/>
              <a:t> for Allah and His Messenger,”</a:t>
            </a:r>
            <a:endParaRPr lang="en-US" dirty="0"/>
          </a:p>
        </p:txBody>
      </p:sp>
    </p:spTree>
  </p:cSld>
  <p:clrMapOvr>
    <a:masterClrMapping/>
  </p:clrMapOvr>
  <p:transition spd="med">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Honesty Helps</a:t>
            </a:r>
            <a:endParaRPr lang="en-US" dirty="0"/>
          </a:p>
        </p:txBody>
      </p:sp>
      <p:sp>
        <p:nvSpPr>
          <p:cNvPr id="3" name="Content Placeholder 2"/>
          <p:cNvSpPr>
            <a:spLocks noGrp="1"/>
          </p:cNvSpPr>
          <p:nvPr>
            <p:ph idx="1"/>
          </p:nvPr>
        </p:nvSpPr>
        <p:spPr/>
        <p:txBody>
          <a:bodyPr/>
          <a:lstStyle/>
          <a:p>
            <a:r>
              <a:rPr lang="en-US" dirty="0" smtClean="0"/>
              <a:t>I said to </a:t>
            </a:r>
            <a:r>
              <a:rPr lang="en-US" dirty="0" err="1" smtClean="0"/>
              <a:t>Rasoolullah</a:t>
            </a:r>
            <a:r>
              <a:rPr lang="en-US" dirty="0" smtClean="0"/>
              <a:t>, “oh </a:t>
            </a:r>
            <a:r>
              <a:rPr lang="en-US" dirty="0" err="1" smtClean="0"/>
              <a:t>Rasoolullah</a:t>
            </a:r>
            <a:r>
              <a:rPr lang="en-US" dirty="0" smtClean="0"/>
              <a:t>, Allah Almighty has saved me because I was honest, and part of my repentance is that I will speak nothing but the truth for as long as I live.”</a:t>
            </a:r>
            <a:endParaRPr lang="en-US" dirty="0"/>
          </a:p>
        </p:txBody>
      </p:sp>
    </p:spTree>
  </p:cSld>
  <p:clrMapOvr>
    <a:masterClrMapping/>
  </p:clrMapOvr>
  <p:transition spd="med">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Stretch your mind</a:t>
            </a:r>
            <a:endParaRPr lang="en-US" dirty="0"/>
          </a:p>
        </p:txBody>
      </p:sp>
      <p:sp>
        <p:nvSpPr>
          <p:cNvPr id="3" name="Content Placeholder 2"/>
          <p:cNvSpPr>
            <a:spLocks noGrp="1"/>
          </p:cNvSpPr>
          <p:nvPr>
            <p:ph idx="1"/>
          </p:nvPr>
        </p:nvSpPr>
        <p:spPr/>
        <p:txBody>
          <a:bodyPr>
            <a:normAutofit fontScale="92500" lnSpcReduction="10000"/>
          </a:bodyPr>
          <a:lstStyle/>
          <a:p>
            <a:pPr marL="651510" indent="-514350">
              <a:buFont typeface="+mj-lt"/>
              <a:buAutoNum type="arabicPeriod"/>
            </a:pPr>
            <a:r>
              <a:rPr lang="en-US" dirty="0" smtClean="0"/>
              <a:t>How many days did the campaign to the </a:t>
            </a:r>
            <a:r>
              <a:rPr lang="en-US" dirty="0" err="1" smtClean="0"/>
              <a:t>Tabook</a:t>
            </a:r>
            <a:r>
              <a:rPr lang="en-US" dirty="0" smtClean="0"/>
              <a:t> last? For how many days did the Prophet and the Muslims ostracize </a:t>
            </a:r>
            <a:r>
              <a:rPr lang="en-US" dirty="0" err="1" smtClean="0"/>
              <a:t>Ka’b</a:t>
            </a:r>
            <a:r>
              <a:rPr lang="en-US" dirty="0" smtClean="0"/>
              <a:t> and other two companions who lagged behind? What lesson can you learn from that?</a:t>
            </a:r>
          </a:p>
          <a:p>
            <a:pPr marL="651510" indent="-514350">
              <a:buFont typeface="+mj-lt"/>
              <a:buAutoNum type="arabicPeriod"/>
            </a:pPr>
            <a:r>
              <a:rPr lang="en-US" dirty="0" smtClean="0"/>
              <a:t>Compare the hardship Abu </a:t>
            </a:r>
            <a:r>
              <a:rPr lang="en-US" dirty="0" err="1" smtClean="0"/>
              <a:t>Tharr</a:t>
            </a:r>
            <a:r>
              <a:rPr lang="en-US" dirty="0" smtClean="0"/>
              <a:t> Al-</a:t>
            </a:r>
            <a:r>
              <a:rPr lang="en-US" dirty="0" err="1" smtClean="0"/>
              <a:t>Ghifari</a:t>
            </a:r>
            <a:r>
              <a:rPr lang="en-US" dirty="0" smtClean="0"/>
              <a:t> went through  </a:t>
            </a:r>
            <a:r>
              <a:rPr lang="en-US" dirty="0" err="1" smtClean="0"/>
              <a:t>hardshipwhen</a:t>
            </a:r>
            <a:r>
              <a:rPr lang="en-US" dirty="0" smtClean="0"/>
              <a:t> he followed the Muslims alone in the desert with the hardship that </a:t>
            </a:r>
            <a:r>
              <a:rPr lang="en-US" dirty="0" err="1" smtClean="0"/>
              <a:t>Ka’b</a:t>
            </a:r>
            <a:r>
              <a:rPr lang="en-US" dirty="0" smtClean="0"/>
              <a:t> went through after the Muslims returned to </a:t>
            </a:r>
            <a:r>
              <a:rPr lang="en-US" dirty="0" err="1" smtClean="0"/>
              <a:t>Madina</a:t>
            </a:r>
            <a:r>
              <a:rPr lang="en-US" dirty="0" smtClean="0"/>
              <a:t>. Indicate which </a:t>
            </a:r>
            <a:r>
              <a:rPr lang="en-US" dirty="0" err="1" smtClean="0"/>
              <a:t>which</a:t>
            </a:r>
            <a:r>
              <a:rPr lang="en-US" dirty="0" smtClean="0"/>
              <a:t> hardship you would rather go through if you had to choose between them.</a:t>
            </a:r>
            <a:endParaRPr lang="en-US" dirty="0"/>
          </a:p>
        </p:txBody>
      </p:sp>
    </p:spTree>
  </p:cSld>
  <p:clrMapOvr>
    <a:masterClrMapping/>
  </p:clrMapOvr>
  <p:transition spd="med">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Study Questions</a:t>
            </a:r>
            <a:endParaRPr lang="en-US" dirty="0"/>
          </a:p>
        </p:txBody>
      </p:sp>
      <p:sp>
        <p:nvSpPr>
          <p:cNvPr id="3" name="Content Placeholder 2"/>
          <p:cNvSpPr>
            <a:spLocks noGrp="1"/>
          </p:cNvSpPr>
          <p:nvPr>
            <p:ph idx="1"/>
          </p:nvPr>
        </p:nvSpPr>
        <p:spPr/>
        <p:txBody>
          <a:bodyPr>
            <a:normAutofit lnSpcReduction="10000"/>
          </a:bodyPr>
          <a:lstStyle/>
          <a:p>
            <a:pPr marL="651510" indent="-514350">
              <a:buFont typeface="+mj-lt"/>
              <a:buAutoNum type="arabicPeriod"/>
            </a:pPr>
            <a:r>
              <a:rPr lang="en-US" dirty="0" smtClean="0"/>
              <a:t>Who are the believers who stayed in </a:t>
            </a:r>
            <a:r>
              <a:rPr lang="en-US" dirty="0" err="1" smtClean="0"/>
              <a:t>Madina</a:t>
            </a:r>
            <a:r>
              <a:rPr lang="en-US" dirty="0" smtClean="0"/>
              <a:t> behind the Prophet without a good excuse?</a:t>
            </a:r>
          </a:p>
          <a:p>
            <a:pPr marL="651510" indent="-514350">
              <a:buFont typeface="+mj-lt"/>
              <a:buAutoNum type="arabicPeriod"/>
            </a:pPr>
            <a:r>
              <a:rPr lang="en-US" dirty="0" smtClean="0"/>
              <a:t>What made </a:t>
            </a:r>
            <a:r>
              <a:rPr lang="en-US" dirty="0" err="1" smtClean="0"/>
              <a:t>Ka’b</a:t>
            </a:r>
            <a:r>
              <a:rPr lang="en-US" dirty="0" smtClean="0"/>
              <a:t> stay behind?</a:t>
            </a:r>
          </a:p>
          <a:p>
            <a:pPr marL="651510" indent="-514350">
              <a:buFont typeface="+mj-lt"/>
              <a:buAutoNum type="arabicPeriod"/>
            </a:pPr>
            <a:r>
              <a:rPr lang="en-US" dirty="0" smtClean="0"/>
              <a:t>What did </a:t>
            </a:r>
            <a:r>
              <a:rPr lang="en-US" dirty="0" err="1" smtClean="0"/>
              <a:t>Ka’b</a:t>
            </a:r>
            <a:r>
              <a:rPr lang="en-US" dirty="0" smtClean="0"/>
              <a:t> tell the Prophet when he explained why he stayed </a:t>
            </a:r>
            <a:r>
              <a:rPr lang="en-US" dirty="0" err="1" smtClean="0"/>
              <a:t>benind</a:t>
            </a:r>
            <a:r>
              <a:rPr lang="en-US" dirty="0" smtClean="0"/>
              <a:t>?</a:t>
            </a:r>
          </a:p>
          <a:p>
            <a:pPr marL="651510" indent="-514350">
              <a:buFont typeface="+mj-lt"/>
              <a:buAutoNum type="arabicPeriod"/>
            </a:pPr>
            <a:r>
              <a:rPr lang="en-US" dirty="0" smtClean="0"/>
              <a:t>What did the hypocrites tell the Prophet? Did he believe them?</a:t>
            </a:r>
          </a:p>
          <a:p>
            <a:pPr marL="651510" indent="-514350">
              <a:buFont typeface="+mj-lt"/>
              <a:buAutoNum type="arabicPeriod"/>
            </a:pPr>
            <a:r>
              <a:rPr lang="en-US" dirty="0" smtClean="0"/>
              <a:t>What </a:t>
            </a:r>
            <a:r>
              <a:rPr lang="en-US" dirty="0" smtClean="0"/>
              <a:t>punishment did </a:t>
            </a:r>
            <a:r>
              <a:rPr lang="en-US" dirty="0" err="1" smtClean="0"/>
              <a:t>Ka’b</a:t>
            </a:r>
            <a:r>
              <a:rPr lang="en-US" dirty="0" smtClean="0"/>
              <a:t> and his two counterparts receive from Allah?</a:t>
            </a:r>
          </a:p>
          <a:p>
            <a:pPr marL="651510" indent="-514350">
              <a:buFont typeface="+mj-lt"/>
              <a:buAutoNum type="arabicPeriod"/>
            </a:pPr>
            <a:r>
              <a:rPr lang="en-US" dirty="0" smtClean="0"/>
              <a:t>How did the ordeal of </a:t>
            </a:r>
            <a:r>
              <a:rPr lang="en-US" dirty="0" err="1" smtClean="0"/>
              <a:t>Ka’b</a:t>
            </a:r>
            <a:r>
              <a:rPr lang="en-US" dirty="0" smtClean="0"/>
              <a:t> end?</a:t>
            </a:r>
          </a:p>
          <a:p>
            <a:pPr marL="651510" indent="-514350">
              <a:buFont typeface="+mj-lt"/>
              <a:buAutoNum type="arabicPeriod"/>
            </a:pPr>
            <a:endParaRPr lang="en-US" dirty="0"/>
          </a:p>
        </p:txBody>
      </p:sp>
    </p:spTree>
  </p:cSld>
  <p:clrMapOvr>
    <a:masterClrMapping/>
  </p:clrMapOvr>
  <p:transition spd="med">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23560"/>
          </a:xfrm>
        </p:spPr>
        <p:txBody>
          <a:bodyPr/>
          <a:lstStyle/>
          <a:p>
            <a:r>
              <a:rPr lang="en-US" dirty="0" smtClean="0"/>
              <a:t>6  What was the greatest lesson </a:t>
            </a:r>
            <a:r>
              <a:rPr lang="en-US" dirty="0" err="1" smtClean="0"/>
              <a:t>Ka’b</a:t>
            </a:r>
            <a:r>
              <a:rPr lang="en-US" dirty="0" smtClean="0"/>
              <a:t> learned during the course of the ordeal he went through?</a:t>
            </a:r>
          </a:p>
          <a:p>
            <a:r>
              <a:rPr lang="en-US" dirty="0" smtClean="0"/>
              <a:t>7  Who died shortly after the Prophet returned to </a:t>
            </a:r>
            <a:r>
              <a:rPr lang="en-US" dirty="0" err="1" smtClean="0"/>
              <a:t>Madina</a:t>
            </a:r>
            <a:r>
              <a:rPr lang="en-US" dirty="0" smtClean="0"/>
              <a:t>? Describe what the Prophet did </a:t>
            </a:r>
            <a:r>
              <a:rPr lang="en-US" smtClean="0"/>
              <a:t>about that?</a:t>
            </a:r>
            <a:endParaRPr lang="en-US" dirty="0"/>
          </a:p>
        </p:txBody>
      </p:sp>
    </p:spTree>
  </p:cSld>
  <p:clrMapOvr>
    <a:masterClrMapping/>
  </p:clrMapOvr>
  <p:transition spd="med">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Prophet Muhammad calls All Muslims for </a:t>
            </a:r>
            <a:r>
              <a:rPr lang="en-US" dirty="0" err="1" smtClean="0"/>
              <a:t>Tabook</a:t>
            </a:r>
            <a:endParaRPr lang="en-US" dirty="0"/>
          </a:p>
        </p:txBody>
      </p:sp>
      <p:sp>
        <p:nvSpPr>
          <p:cNvPr id="3" name="Content Placeholder 2"/>
          <p:cNvSpPr>
            <a:spLocks noGrp="1"/>
          </p:cNvSpPr>
          <p:nvPr>
            <p:ph idx="1"/>
          </p:nvPr>
        </p:nvSpPr>
        <p:spPr>
          <a:xfrm>
            <a:off x="381000" y="1371600"/>
            <a:ext cx="8458200" cy="5867400"/>
          </a:xfrm>
        </p:spPr>
        <p:txBody>
          <a:bodyPr>
            <a:noAutofit/>
          </a:bodyPr>
          <a:lstStyle/>
          <a:p>
            <a:r>
              <a:rPr lang="en-US" dirty="0" err="1" smtClean="0"/>
              <a:t>Ka’b</a:t>
            </a:r>
            <a:r>
              <a:rPr lang="en-US" dirty="0"/>
              <a:t> </a:t>
            </a:r>
            <a:r>
              <a:rPr lang="en-US" dirty="0" err="1" smtClean="0"/>
              <a:t>IbnMalik</a:t>
            </a:r>
            <a:r>
              <a:rPr lang="en-US" dirty="0" smtClean="0"/>
              <a:t> said, “I stayed behind </a:t>
            </a:r>
            <a:r>
              <a:rPr lang="en-US" dirty="0" err="1" smtClean="0"/>
              <a:t>Rasoolullah</a:t>
            </a:r>
            <a:r>
              <a:rPr lang="en-US" dirty="0" smtClean="0"/>
              <a:t> on the expedition to </a:t>
            </a:r>
            <a:r>
              <a:rPr lang="en-US" dirty="0" err="1" smtClean="0"/>
              <a:t>Tabook.I</a:t>
            </a:r>
            <a:r>
              <a:rPr lang="en-US" dirty="0" smtClean="0"/>
              <a:t> had never been stronger or wealthier than I was at that time. Never before did I have two camels.</a:t>
            </a:r>
          </a:p>
          <a:p>
            <a:r>
              <a:rPr lang="en-US" dirty="0" smtClean="0"/>
              <a:t>When the Prophet would go out on an expedition, he would always indicate another destination until the army actually left.</a:t>
            </a:r>
          </a:p>
          <a:p>
            <a:r>
              <a:rPr lang="en-US" dirty="0" err="1" smtClean="0"/>
              <a:t>Rasoolullah</a:t>
            </a:r>
            <a:r>
              <a:rPr lang="en-US" dirty="0" smtClean="0"/>
              <a:t> made  this long journey </a:t>
            </a:r>
            <a:r>
              <a:rPr lang="en-US" dirty="0"/>
              <a:t> </a:t>
            </a:r>
            <a:r>
              <a:rPr lang="en-US" dirty="0" smtClean="0"/>
              <a:t>at a time of intense heat through a waterless desert to face a great enemy.</a:t>
            </a:r>
          </a:p>
          <a:p>
            <a:endParaRPr lang="en-US" sz="1600" dirty="0"/>
          </a:p>
          <a:p>
            <a:endParaRPr lang="en-US" sz="1600" dirty="0" smtClean="0"/>
          </a:p>
          <a:p>
            <a:endParaRPr lang="en-US" sz="800" dirty="0"/>
          </a:p>
          <a:p>
            <a:pPr>
              <a:buNone/>
            </a:pPr>
            <a:r>
              <a:rPr lang="en-US" sz="800" dirty="0" smtClean="0"/>
              <a:t> </a:t>
            </a:r>
          </a:p>
          <a:p>
            <a:endParaRPr lang="en-US" sz="800" dirty="0"/>
          </a:p>
        </p:txBody>
      </p:sp>
    </p:spTree>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7010400"/>
          </a:xfrm>
        </p:spPr>
        <p:txBody>
          <a:bodyPr>
            <a:normAutofit fontScale="70000" lnSpcReduction="20000"/>
          </a:bodyPr>
          <a:lstStyle/>
          <a:p>
            <a:r>
              <a:rPr lang="en-US" sz="3800" b="1" dirty="0" smtClean="0"/>
              <a:t>He made the whole thing quite clear to the Muslims that they could make the necessary preparations for the expedition. </a:t>
            </a:r>
          </a:p>
          <a:p>
            <a:r>
              <a:rPr lang="en-US" sz="4600" b="1" dirty="0" err="1" smtClean="0"/>
              <a:t>Ka’b</a:t>
            </a:r>
            <a:r>
              <a:rPr lang="en-US" sz="4600" b="1" dirty="0" smtClean="0"/>
              <a:t> Falls to Travel with the Prophet and the Muslims</a:t>
            </a:r>
          </a:p>
          <a:p>
            <a:endParaRPr lang="en-US" sz="3800" b="1" dirty="0" smtClean="0"/>
          </a:p>
          <a:p>
            <a:r>
              <a:rPr lang="en-US" sz="3800" b="1" dirty="0" err="1" smtClean="0"/>
              <a:t>Ka’b</a:t>
            </a:r>
            <a:r>
              <a:rPr lang="en-US" sz="3800" b="1" dirty="0" smtClean="0"/>
              <a:t> : The Messenger of Allah was to make the expedition when the fruit was ripe and there was plentiful shad. Because  of this,  I really wanted to stay at home. The preparation for expedition was going on, I would go out to do the same but then I would return without  having accomplished anything, saying to myself, I can do it any time I wish. I went on like this  until the Messenger of Allah set out with the Muslims, I had still not completed any of my preparation. The  Prophet  left on the expedition of </a:t>
            </a:r>
            <a:r>
              <a:rPr lang="en-US" sz="3800" b="1" dirty="0" err="1" smtClean="0"/>
              <a:t>Tabook</a:t>
            </a:r>
            <a:r>
              <a:rPr lang="en-US" sz="3800" b="1" dirty="0" smtClean="0"/>
              <a:t> on Thursday.</a:t>
            </a:r>
          </a:p>
          <a:p>
            <a:endParaRPr lang="en-US" b="1" dirty="0"/>
          </a:p>
        </p:txBody>
      </p:sp>
    </p:spTree>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a:bodyPr>
          <a:lstStyle/>
          <a:p>
            <a:r>
              <a:rPr lang="en-US" dirty="0" smtClean="0"/>
              <a:t>I intended to set off and catch up with them, and I wish that I had done so, but that was not decreed for me. When I saw the people who stayed after the Prophet had left, it saddened me that they were either hypocrites, or had been excused by the Prophet for being sick or old.</a:t>
            </a:r>
          </a:p>
          <a:p>
            <a:r>
              <a:rPr lang="en-US" dirty="0" smtClean="0"/>
              <a:t>The Messenger of Allah did not mention me until he reached </a:t>
            </a:r>
            <a:r>
              <a:rPr lang="en-US" dirty="0" err="1" smtClean="0"/>
              <a:t>Tabook</a:t>
            </a:r>
            <a:r>
              <a:rPr lang="en-US" dirty="0" smtClean="0"/>
              <a:t>. While he was sitting among the people at </a:t>
            </a:r>
            <a:r>
              <a:rPr lang="en-US" dirty="0" err="1" smtClean="0"/>
              <a:t>Tabook</a:t>
            </a:r>
            <a:r>
              <a:rPr lang="en-US" dirty="0" smtClean="0"/>
              <a:t>, he said, “What has </a:t>
            </a:r>
            <a:r>
              <a:rPr lang="en-US" dirty="0" err="1" smtClean="0"/>
              <a:t>Ka’b</a:t>
            </a:r>
            <a:r>
              <a:rPr lang="en-US" dirty="0" smtClean="0"/>
              <a:t> </a:t>
            </a:r>
            <a:r>
              <a:rPr lang="en-US" dirty="0" err="1" smtClean="0"/>
              <a:t>ibn</a:t>
            </a:r>
            <a:r>
              <a:rPr lang="en-US" dirty="0" smtClean="0"/>
              <a:t> Malik done?” A man said, “O </a:t>
            </a:r>
            <a:r>
              <a:rPr lang="en-US" dirty="0" err="1" smtClean="0"/>
              <a:t>Rasoolullah</a:t>
            </a:r>
            <a:r>
              <a:rPr lang="en-US" dirty="0" smtClean="0"/>
              <a:t>, he has been held back by his two and self-conceit.” </a:t>
            </a:r>
            <a:r>
              <a:rPr lang="en-US" dirty="0" err="1" smtClean="0"/>
              <a:t>im</a:t>
            </a:r>
            <a:r>
              <a:rPr lang="en-US" dirty="0" smtClean="0"/>
              <a:t>, </a:t>
            </a:r>
            <a:r>
              <a:rPr lang="en-US" dirty="0" err="1" smtClean="0"/>
              <a:t>Mu’ath</a:t>
            </a:r>
            <a:r>
              <a:rPr lang="en-US" dirty="0" smtClean="0"/>
              <a:t> </a:t>
            </a:r>
            <a:r>
              <a:rPr lang="en-US" dirty="0" err="1" smtClean="0"/>
              <a:t>ibn</a:t>
            </a:r>
            <a:r>
              <a:rPr lang="en-US" dirty="0" smtClean="0"/>
              <a:t> </a:t>
            </a:r>
            <a:r>
              <a:rPr lang="en-US" dirty="0" err="1" smtClean="0"/>
              <a:t>Jabal</a:t>
            </a:r>
            <a:r>
              <a:rPr lang="en-US" dirty="0" smtClean="0"/>
              <a:t> said to him, “What an evil thing to say! by   Allah, O </a:t>
            </a:r>
            <a:r>
              <a:rPr lang="en-US" dirty="0" err="1" smtClean="0"/>
              <a:t>Rasoolullah</a:t>
            </a:r>
            <a:r>
              <a:rPr lang="en-US" dirty="0" smtClean="0"/>
              <a:t>, we only know good thing about him”. </a:t>
            </a:r>
            <a:r>
              <a:rPr lang="en-US" dirty="0" err="1" smtClean="0"/>
              <a:t>Rasoolullah</a:t>
            </a:r>
            <a:r>
              <a:rPr lang="en-US" dirty="0" smtClean="0"/>
              <a:t> was silent.</a:t>
            </a:r>
            <a:endParaRPr lang="en-US" dirty="0"/>
          </a:p>
        </p:txBody>
      </p:sp>
    </p:spTree>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 not put off until tomorrow what you can do today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Prophet Returns to </a:t>
            </a:r>
            <a:r>
              <a:rPr lang="en-US" dirty="0" err="1" smtClean="0"/>
              <a:t>Madinah</a:t>
            </a:r>
            <a:r>
              <a:rPr lang="en-US" dirty="0" smtClean="0"/>
              <a:t> and </a:t>
            </a:r>
            <a:r>
              <a:rPr lang="en-US" dirty="0" err="1" smtClean="0"/>
              <a:t>Ka’b</a:t>
            </a:r>
            <a:r>
              <a:rPr lang="en-US" dirty="0" smtClean="0"/>
              <a:t> Tells Him the Truth</a:t>
            </a:r>
          </a:p>
          <a:p>
            <a:r>
              <a:rPr lang="en-US" dirty="0" smtClean="0"/>
              <a:t>“When I heard that the Prophet, was on his return journey from </a:t>
            </a:r>
            <a:r>
              <a:rPr lang="en-US" dirty="0" err="1" smtClean="0"/>
              <a:t>Madinah,I</a:t>
            </a:r>
            <a:r>
              <a:rPr lang="en-US" dirty="0" smtClean="0"/>
              <a:t> became very upset and began to think up lies. But I resolved to stick to the truth.  </a:t>
            </a:r>
            <a:r>
              <a:rPr lang="en-US" dirty="0" err="1" smtClean="0"/>
              <a:t>Rasoolullah</a:t>
            </a:r>
            <a:r>
              <a:rPr lang="en-US" dirty="0" smtClean="0"/>
              <a:t> arrived in the morning. Whenever he came back from a journey, he would first go to the mosque and pray two </a:t>
            </a:r>
            <a:r>
              <a:rPr lang="en-US" dirty="0" err="1" smtClean="0"/>
              <a:t>rak’aa</a:t>
            </a:r>
            <a:r>
              <a:rPr lang="en-US" dirty="0" smtClean="0"/>
              <a:t> there and then would sit to receive the  people. Those who had stayed behind went to him making their excuses, swearing that they were telling the truth to him.</a:t>
            </a:r>
            <a:endParaRPr lang="en-US" dirty="0"/>
          </a:p>
        </p:txBody>
      </p:sp>
    </p:spTree>
  </p:cSld>
  <p:clrMapOvr>
    <a:masterClrMapping/>
  </p:clrMapOvr>
  <p:transition spd="med">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10000"/>
          </a:bodyPr>
          <a:lstStyle/>
          <a:p>
            <a:r>
              <a:rPr lang="en-US" dirty="0" smtClean="0"/>
              <a:t>There were eighty such men in all. He accepted what they claimed and asked Allah to forgive them. When I greeted him, he gave an angry look and said, “come here "walked up and sat down in front of him. He said to me, What kept you back? Didn’t you buy a camel? I said, ‘ oh Messenger of Allah, by Allah, if I was sitting with anyone else in the world I would think that I could escape his anger by making some excuse. I am gifted in argumentation, but, by Allah, I know that if were to tell you false story today that might satisfy you with regard to me, Allah will soon make you angry with me. If I tell you the truth, you will be angry with me, but I hope for a good outcome from Allah.</a:t>
            </a:r>
            <a:endParaRPr lang="en-US" dirty="0"/>
          </a:p>
        </p:txBody>
      </p:sp>
    </p:spTree>
  </p:cSld>
  <p:clrMapOvr>
    <a:masterClrMapping/>
  </p:clrMapOvr>
  <p:transition spd="med">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r>
              <a:rPr lang="en-US" dirty="0" smtClean="0"/>
              <a:t>By Allah, I do not have any excuse. By Allah, I  have never been stronger nor wealthier than when I remained behind you.”</a:t>
            </a:r>
          </a:p>
          <a:p>
            <a:r>
              <a:rPr lang="en-US" dirty="0" err="1" smtClean="0"/>
              <a:t>Rasoolullah</a:t>
            </a:r>
            <a:r>
              <a:rPr lang="en-US" dirty="0" smtClean="0"/>
              <a:t> said, “This one spoken the truth. Get up until Allah decides about you.” Some men followed and said to me, ‘by Allah, we have not known you to commit a wrong action before this. You could have offered an excuse to the Prophet like the others who stayed behind? The Prophet’s prayer for forgiveness would have erased your wrong action. By Allah they continued to reproach me until I wanted to return to the Prophet and deny what I had said.</a:t>
            </a:r>
            <a:endParaRPr lang="en-US" dirty="0"/>
          </a:p>
        </p:txBody>
      </p:sp>
    </p:spTree>
  </p:cSld>
  <p:clrMapOvr>
    <a:masterClrMapping/>
  </p:clrMapOvr>
  <p:transition spd="med">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04560"/>
          </a:xfrm>
        </p:spPr>
        <p:txBody>
          <a:bodyPr/>
          <a:lstStyle/>
          <a:p>
            <a:r>
              <a:rPr lang="en-US" dirty="0" smtClean="0"/>
              <a:t>Then I said  to them, Has anyone received the same treatment from </a:t>
            </a:r>
            <a:r>
              <a:rPr lang="en-US" dirty="0" err="1" smtClean="0"/>
              <a:t>Rasoolullah</a:t>
            </a:r>
            <a:r>
              <a:rPr lang="en-US" dirty="0" smtClean="0"/>
              <a:t> as I did? They said, ‘yes, </a:t>
            </a:r>
            <a:r>
              <a:rPr lang="en-US" dirty="0" err="1" smtClean="0"/>
              <a:t>Murarah</a:t>
            </a:r>
            <a:r>
              <a:rPr lang="en-US" dirty="0" smtClean="0"/>
              <a:t> </a:t>
            </a:r>
            <a:r>
              <a:rPr lang="en-US" dirty="0" err="1" smtClean="0"/>
              <a:t>ibn-urRabee</a:t>
            </a:r>
            <a:r>
              <a:rPr lang="en-US" dirty="0" smtClean="0"/>
              <a:t>, and </a:t>
            </a:r>
            <a:r>
              <a:rPr lang="en-US" dirty="0" err="1" smtClean="0"/>
              <a:t>Hilal</a:t>
            </a:r>
            <a:r>
              <a:rPr lang="en-US" dirty="0" smtClean="0"/>
              <a:t> </a:t>
            </a:r>
            <a:r>
              <a:rPr lang="en-US" dirty="0" err="1" smtClean="0"/>
              <a:t>ibn</a:t>
            </a:r>
            <a:r>
              <a:rPr lang="en-US" dirty="0" smtClean="0"/>
              <a:t> </a:t>
            </a:r>
            <a:r>
              <a:rPr lang="en-US" dirty="0" err="1" smtClean="0"/>
              <a:t>Umayyah</a:t>
            </a:r>
            <a:r>
              <a:rPr lang="en-US" dirty="0" smtClean="0"/>
              <a:t> .” They mentioned to me two righteous men of good </a:t>
            </a:r>
            <a:r>
              <a:rPr lang="en-US" dirty="0" err="1" smtClean="0"/>
              <a:t>charcrter</a:t>
            </a:r>
            <a:r>
              <a:rPr lang="en-US" dirty="0" smtClean="0"/>
              <a:t> who had been  present at </a:t>
            </a:r>
            <a:r>
              <a:rPr lang="en-US" dirty="0" err="1" smtClean="0"/>
              <a:t>Badr</a:t>
            </a:r>
            <a:r>
              <a:rPr lang="en-US" dirty="0" smtClean="0"/>
              <a:t>. I was determined to remain truthful.</a:t>
            </a:r>
            <a:endParaRPr lang="en-US" dirty="0"/>
          </a:p>
        </p:txBody>
      </p:sp>
    </p:spTree>
  </p:cSld>
  <p:clrMapOvr>
    <a:masterClrMapping/>
  </p:clrMapOvr>
  <p:transition spd="med">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Prophet and the Muslims </a:t>
            </a:r>
            <a:r>
              <a:rPr lang="en-US" dirty="0" err="1" smtClean="0"/>
              <a:t>Osstracized</a:t>
            </a:r>
            <a:r>
              <a:rPr lang="en-US" dirty="0" smtClean="0"/>
              <a:t> </a:t>
            </a:r>
            <a:r>
              <a:rPr lang="en-US" dirty="0" err="1" smtClean="0"/>
              <a:t>Ka’b</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Prophet forbade people from speaking to the three of us out of all those who remained behind. So the people avoided us. The earth seemed strange to me and it was not the same Earth I used to know.</a:t>
            </a:r>
          </a:p>
          <a:p>
            <a:r>
              <a:rPr lang="en-US" dirty="0" smtClean="0"/>
              <a:t>We remained under this boycott for fifty days. My two companions were depressed and stayed in their homes, weeping. I was the youngest of them . I used to go out and attend the prayer with the Muslims. I would walk in the markets, but no one would speak to me. </a:t>
            </a:r>
          </a:p>
          <a:p>
            <a:r>
              <a:rPr lang="en-US" dirty="0" smtClean="0"/>
              <a:t>I went to </a:t>
            </a:r>
            <a:r>
              <a:rPr lang="en-US" dirty="0" err="1" smtClean="0"/>
              <a:t>Rasoolullah</a:t>
            </a:r>
            <a:r>
              <a:rPr lang="en-US" dirty="0" smtClean="0"/>
              <a:t> and greeted him while he was in his assembly after the prayer and would say to myself, Did he move his lips to return the greeting or not?</a:t>
            </a:r>
            <a:endParaRPr lang="en-US" dirty="0"/>
          </a:p>
        </p:txBody>
      </p:sp>
    </p:spTree>
  </p:cSld>
  <p:clrMapOvr>
    <a:masterClrMapping/>
  </p:clrMapOvr>
  <p:transition spd="med">
    <p:random/>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1751</TotalTime>
  <Words>1865</Words>
  <Application>Microsoft Office PowerPoint</Application>
  <PresentationFormat>On-screen Show (4:3)</PresentationFormat>
  <Paragraphs>59</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Apex</vt:lpstr>
      <vt:lpstr>Honesty saves: The story of the three who missed Tabook</vt:lpstr>
      <vt:lpstr>Prophet Muhammad calls All Muslims for Tabook</vt:lpstr>
      <vt:lpstr>Slide 3</vt:lpstr>
      <vt:lpstr>Slide 4</vt:lpstr>
      <vt:lpstr>Do not put off until tomorrow what you can do today </vt:lpstr>
      <vt:lpstr>Slide 6</vt:lpstr>
      <vt:lpstr>Slide 7</vt:lpstr>
      <vt:lpstr>Slide 8</vt:lpstr>
      <vt:lpstr>The Prophet and the Muslims Osstracized Ka’b</vt:lpstr>
      <vt:lpstr>Slide 10</vt:lpstr>
      <vt:lpstr>A Great Test</vt:lpstr>
      <vt:lpstr>The Situation Worsens </vt:lpstr>
      <vt:lpstr>The Good News: Allah forgives Ka’b</vt:lpstr>
      <vt:lpstr>Ka’b to Give Sadaqah</vt:lpstr>
      <vt:lpstr>Honesty Helps</vt:lpstr>
      <vt:lpstr>Stretch your mind</vt:lpstr>
      <vt:lpstr> Study Questions</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Honesty saves: The story if three who missed Tabook</dc:title>
  <dc:creator>akram</dc:creator>
  <cp:lastModifiedBy>akram</cp:lastModifiedBy>
  <cp:revision>57</cp:revision>
  <dcterms:created xsi:type="dcterms:W3CDTF">2011-11-01T10:51:07Z</dcterms:created>
  <dcterms:modified xsi:type="dcterms:W3CDTF">2011-11-12T13:28:31Z</dcterms:modified>
</cp:coreProperties>
</file>