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60" r:id="rId4"/>
    <p:sldId id="258" r:id="rId5"/>
    <p:sldId id="261" r:id="rId6"/>
    <p:sldId id="264" r:id="rId7"/>
    <p:sldId id="262" r:id="rId8"/>
    <p:sldId id="265" r:id="rId9"/>
    <p:sldId id="263" r:id="rId10"/>
    <p:sldId id="266" r:id="rId11"/>
    <p:sldId id="267"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7B790D1A-E1C7-485D-8C61-C45F55B26403}" type="datetimeFigureOut">
              <a:rPr lang="en-US" smtClean="0"/>
              <a:pPr/>
              <a:t>10/16/2012</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27562C2F-A10D-4B4B-B94E-56A4A49D145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B790D1A-E1C7-485D-8C61-C45F55B26403}" type="datetimeFigureOut">
              <a:rPr lang="en-US" smtClean="0"/>
              <a:pPr/>
              <a:t>10/16/2012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7562C2F-A10D-4B4B-B94E-56A4A49D145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7B790D1A-E1C7-485D-8C61-C45F55B26403}" type="datetimeFigureOut">
              <a:rPr lang="en-US" smtClean="0"/>
              <a:pPr/>
              <a:t>10/16/2012</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27562C2F-A10D-4B4B-B94E-56A4A49D145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B790D1A-E1C7-485D-8C61-C45F55B26403}" type="datetimeFigureOut">
              <a:rPr lang="en-US" smtClean="0"/>
              <a:pPr/>
              <a:t>10/16/2012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7562C2F-A10D-4B4B-B94E-56A4A49D145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7B790D1A-E1C7-485D-8C61-C45F55B26403}" type="datetimeFigureOut">
              <a:rPr lang="en-US" smtClean="0"/>
              <a:pPr/>
              <a:t>10/16/2012</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27562C2F-A10D-4B4B-B94E-56A4A49D145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B790D1A-E1C7-485D-8C61-C45F55B26403}" type="datetimeFigureOut">
              <a:rPr lang="en-US" smtClean="0"/>
              <a:pPr/>
              <a:t>10/16/2012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7562C2F-A10D-4B4B-B94E-56A4A49D145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B790D1A-E1C7-485D-8C61-C45F55B26403}" type="datetimeFigureOut">
              <a:rPr lang="en-US" smtClean="0"/>
              <a:pPr/>
              <a:t>10/16/2012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7562C2F-A10D-4B4B-B94E-56A4A49D145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7B790D1A-E1C7-485D-8C61-C45F55B26403}" type="datetimeFigureOut">
              <a:rPr lang="en-US" smtClean="0"/>
              <a:pPr/>
              <a:t>10/16/2012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7562C2F-A10D-4B4B-B94E-56A4A49D145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7B790D1A-E1C7-485D-8C61-C45F55B26403}" type="datetimeFigureOut">
              <a:rPr lang="en-US" smtClean="0"/>
              <a:pPr/>
              <a:t>10/16/2012</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27562C2F-A10D-4B4B-B94E-56A4A49D145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B790D1A-E1C7-485D-8C61-C45F55B26403}" type="datetimeFigureOut">
              <a:rPr lang="en-US" smtClean="0"/>
              <a:pPr/>
              <a:t>10/16/2012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7562C2F-A10D-4B4B-B94E-56A4A49D145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7B790D1A-E1C7-485D-8C61-C45F55B26403}" type="datetimeFigureOut">
              <a:rPr lang="en-US" smtClean="0"/>
              <a:pPr/>
              <a:t>10/16/2012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7562C2F-A10D-4B4B-B94E-56A4A49D1453}"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7B790D1A-E1C7-485D-8C61-C45F55B26403}" type="datetimeFigureOut">
              <a:rPr lang="en-US" smtClean="0"/>
              <a:pPr/>
              <a:t>10/16/2012</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27562C2F-A10D-4B4B-B94E-56A4A49D145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1066800"/>
          </a:xfrm>
        </p:spPr>
        <p:style>
          <a:lnRef idx="3">
            <a:schemeClr val="lt1"/>
          </a:lnRef>
          <a:fillRef idx="1">
            <a:schemeClr val="accent2"/>
          </a:fillRef>
          <a:effectRef idx="1">
            <a:schemeClr val="accent2"/>
          </a:effectRef>
          <a:fontRef idx="minor">
            <a:schemeClr val="lt1"/>
          </a:fontRef>
        </p:style>
        <p:txBody>
          <a:bodyPr/>
          <a:lstStyle/>
          <a:p>
            <a:r>
              <a:rPr lang="en-US" dirty="0" err="1" smtClean="0"/>
              <a:t>Saheeh-ul-Bhukari</a:t>
            </a:r>
            <a:endParaRPr lang="en-US" dirty="0"/>
          </a:p>
        </p:txBody>
      </p:sp>
      <p:sp>
        <p:nvSpPr>
          <p:cNvPr id="3" name="Subtitle 2"/>
          <p:cNvSpPr>
            <a:spLocks noGrp="1"/>
          </p:cNvSpPr>
          <p:nvPr>
            <p:ph type="subTitle" idx="1"/>
          </p:nvPr>
        </p:nvSpPr>
        <p:spPr>
          <a:xfrm>
            <a:off x="685800" y="1676400"/>
            <a:ext cx="7848600" cy="4876800"/>
          </a:xfrm>
        </p:spPr>
        <p:style>
          <a:lnRef idx="1">
            <a:schemeClr val="accent2"/>
          </a:lnRef>
          <a:fillRef idx="2">
            <a:schemeClr val="accent2"/>
          </a:fillRef>
          <a:effectRef idx="1">
            <a:schemeClr val="accent2"/>
          </a:effectRef>
          <a:fontRef idx="minor">
            <a:schemeClr val="dk1"/>
          </a:fontRef>
        </p:style>
        <p:txBody>
          <a:bodyPr>
            <a:normAutofit/>
          </a:bodyPr>
          <a:lstStyle/>
          <a:p>
            <a:pPr algn="l">
              <a:buFont typeface="Arial" pitchFamily="34" charset="0"/>
              <a:buChar char="•"/>
            </a:pPr>
            <a:r>
              <a:rPr lang="en-US" dirty="0" smtClean="0"/>
              <a:t> </a:t>
            </a:r>
            <a:r>
              <a:rPr lang="en-US" dirty="0" smtClean="0">
                <a:solidFill>
                  <a:schemeClr val="tx1"/>
                </a:solidFill>
              </a:rPr>
              <a:t>Imam Muhammad </a:t>
            </a:r>
            <a:r>
              <a:rPr lang="en-US" dirty="0" err="1" smtClean="0">
                <a:solidFill>
                  <a:schemeClr val="tx1"/>
                </a:solidFill>
              </a:rPr>
              <a:t>Ibn</a:t>
            </a:r>
            <a:r>
              <a:rPr lang="en-US" dirty="0" smtClean="0">
                <a:solidFill>
                  <a:schemeClr val="tx1"/>
                </a:solidFill>
              </a:rPr>
              <a:t> </a:t>
            </a:r>
            <a:r>
              <a:rPr lang="en-US" dirty="0" err="1" smtClean="0">
                <a:solidFill>
                  <a:schemeClr val="tx1"/>
                </a:solidFill>
              </a:rPr>
              <a:t>Isma’eel</a:t>
            </a:r>
            <a:r>
              <a:rPr lang="en-US" dirty="0" smtClean="0">
                <a:solidFill>
                  <a:schemeClr val="tx1"/>
                </a:solidFill>
              </a:rPr>
              <a:t> Al-</a:t>
            </a:r>
            <a:r>
              <a:rPr lang="en-US" dirty="0" err="1" smtClean="0">
                <a:solidFill>
                  <a:schemeClr val="tx1"/>
                </a:solidFill>
              </a:rPr>
              <a:t>Bhukari</a:t>
            </a:r>
            <a:r>
              <a:rPr lang="en-US" dirty="0" smtClean="0">
                <a:solidFill>
                  <a:schemeClr val="tx1"/>
                </a:solidFill>
              </a:rPr>
              <a:t> was born in 194H in </a:t>
            </a:r>
            <a:r>
              <a:rPr lang="en-US" dirty="0" err="1" smtClean="0">
                <a:solidFill>
                  <a:schemeClr val="tx1"/>
                </a:solidFill>
              </a:rPr>
              <a:t>Bhukara</a:t>
            </a:r>
            <a:r>
              <a:rPr lang="en-US" dirty="0" smtClean="0">
                <a:solidFill>
                  <a:schemeClr val="tx1"/>
                </a:solidFill>
              </a:rPr>
              <a:t>, in today’s Uzbekistan. He passed away in Samarqand at the age of 62 in the year 256H.</a:t>
            </a:r>
          </a:p>
          <a:p>
            <a:pPr algn="l">
              <a:buFont typeface="Arial" pitchFamily="34" charset="0"/>
              <a:buChar char="•"/>
            </a:pPr>
            <a:r>
              <a:rPr lang="en-US" dirty="0">
                <a:solidFill>
                  <a:schemeClr val="tx1"/>
                </a:solidFill>
              </a:rPr>
              <a:t> </a:t>
            </a:r>
            <a:r>
              <a:rPr lang="en-US" dirty="0" smtClean="0">
                <a:solidFill>
                  <a:schemeClr val="tx1"/>
                </a:solidFill>
              </a:rPr>
              <a:t>Imam AL-</a:t>
            </a:r>
            <a:r>
              <a:rPr lang="en-US" dirty="0" err="1" smtClean="0">
                <a:solidFill>
                  <a:schemeClr val="tx1"/>
                </a:solidFill>
              </a:rPr>
              <a:t>Bhukari</a:t>
            </a:r>
            <a:r>
              <a:rPr lang="en-US" dirty="0" smtClean="0">
                <a:solidFill>
                  <a:schemeClr val="tx1"/>
                </a:solidFill>
              </a:rPr>
              <a:t> was an orphan he possessed an amazing memory. He memorized the Qur’an and all of the </a:t>
            </a:r>
            <a:r>
              <a:rPr lang="en-US" dirty="0" err="1" smtClean="0">
                <a:solidFill>
                  <a:schemeClr val="tx1"/>
                </a:solidFill>
              </a:rPr>
              <a:t>Ahadeeth</a:t>
            </a:r>
            <a:r>
              <a:rPr lang="en-US" dirty="0" smtClean="0">
                <a:solidFill>
                  <a:schemeClr val="tx1"/>
                </a:solidFill>
              </a:rPr>
              <a:t> available with the scholars in his area by the time he was only ten years old. </a:t>
            </a:r>
          </a:p>
          <a:p>
            <a:pPr algn="l">
              <a:buFont typeface="Arial" pitchFamily="34" charset="0"/>
              <a:buChar char="•"/>
            </a:pPr>
            <a:r>
              <a:rPr lang="en-US" dirty="0" smtClean="0">
                <a:solidFill>
                  <a:schemeClr val="tx1"/>
                </a:solidFill>
              </a:rPr>
              <a:t>Then he began his travels across the Muslim world to collect the Hadeeth when he was sixteen. </a:t>
            </a:r>
            <a:endParaRPr lang="en-US" dirty="0">
              <a:solidFill>
                <a:schemeClr val="tx1"/>
              </a:solidFill>
            </a:endParaRPr>
          </a:p>
          <a:p>
            <a:pPr algn="l">
              <a:buFont typeface="Arial" pitchFamily="34" charset="0"/>
              <a:buChar char="•"/>
            </a:pPr>
            <a:r>
              <a:rPr lang="en-US" dirty="0" smtClean="0">
                <a:solidFill>
                  <a:schemeClr val="tx1"/>
                </a:solidFill>
              </a:rPr>
              <a:t>He travelled to Makah, </a:t>
            </a:r>
            <a:r>
              <a:rPr lang="en-US" dirty="0" err="1" smtClean="0">
                <a:solidFill>
                  <a:schemeClr val="tx1"/>
                </a:solidFill>
              </a:rPr>
              <a:t>Madina</a:t>
            </a:r>
            <a:r>
              <a:rPr lang="en-US" dirty="0" smtClean="0">
                <a:solidFill>
                  <a:schemeClr val="tx1"/>
                </a:solidFill>
              </a:rPr>
              <a:t>, Iraq, Syria and Egypt to study with the great scholars of his time. </a:t>
            </a:r>
          </a:p>
          <a:p>
            <a:pPr algn="l"/>
            <a:r>
              <a:rPr lang="en-US" dirty="0" smtClean="0"/>
              <a:t> </a:t>
            </a:r>
          </a:p>
          <a:p>
            <a:pPr>
              <a:buFont typeface="Arial" pitchFamily="34" charset="0"/>
              <a:buChar char="•"/>
            </a:pPr>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562600"/>
          </a:xfrm>
        </p:spPr>
        <p:txBody>
          <a:bodyPr>
            <a:normAutofit fontScale="92500"/>
          </a:bodyPr>
          <a:lstStyle/>
          <a:p>
            <a:r>
              <a:rPr lang="en-US" dirty="0" smtClean="0"/>
              <a:t>The </a:t>
            </a:r>
            <a:r>
              <a:rPr lang="en-US" dirty="0" err="1" smtClean="0"/>
              <a:t>Hadeeth</a:t>
            </a:r>
            <a:r>
              <a:rPr lang="en-US" dirty="0" smtClean="0"/>
              <a:t> </a:t>
            </a:r>
            <a:r>
              <a:rPr lang="en-US" dirty="0" err="1" smtClean="0"/>
              <a:t>acholar</a:t>
            </a:r>
            <a:r>
              <a:rPr lang="en-US" dirty="0" smtClean="0"/>
              <a:t> Abu </a:t>
            </a:r>
            <a:r>
              <a:rPr lang="en-US" dirty="0" err="1" smtClean="0"/>
              <a:t>Zar’ah</a:t>
            </a:r>
            <a:r>
              <a:rPr lang="en-US" dirty="0" smtClean="0"/>
              <a:t> was asked, which scholar that you met had memorized the most </a:t>
            </a:r>
            <a:r>
              <a:rPr lang="en-US" dirty="0" err="1" smtClean="0"/>
              <a:t>Hadeeth</a:t>
            </a:r>
            <a:r>
              <a:rPr lang="en-US" dirty="0" smtClean="0"/>
              <a:t>? He said, “Ahmad </a:t>
            </a:r>
            <a:r>
              <a:rPr lang="en-US" dirty="0" err="1" smtClean="0"/>
              <a:t>ibn</a:t>
            </a:r>
            <a:r>
              <a:rPr lang="en-US" dirty="0" smtClean="0"/>
              <a:t> </a:t>
            </a:r>
            <a:r>
              <a:rPr lang="en-US" dirty="0" err="1" smtClean="0"/>
              <a:t>Hanbal</a:t>
            </a:r>
            <a:r>
              <a:rPr lang="en-US" dirty="0" smtClean="0"/>
              <a:t>.</a:t>
            </a:r>
          </a:p>
          <a:p>
            <a:r>
              <a:rPr lang="en-US" dirty="0" smtClean="0"/>
              <a:t>The day he died his books were collected and amounted to twelve camels </a:t>
            </a:r>
            <a:r>
              <a:rPr lang="en-US" dirty="0" err="1" smtClean="0"/>
              <a:t>loads.The</a:t>
            </a:r>
            <a:r>
              <a:rPr lang="en-US" dirty="0" smtClean="0"/>
              <a:t> books contained nothing but narration and he had them all </a:t>
            </a:r>
            <a:r>
              <a:rPr lang="en-US" dirty="0" err="1" smtClean="0"/>
              <a:t>memorised</a:t>
            </a:r>
            <a:r>
              <a:rPr lang="en-US" dirty="0" smtClean="0"/>
              <a:t>.</a:t>
            </a:r>
          </a:p>
          <a:p>
            <a:r>
              <a:rPr lang="en-US" dirty="0" smtClean="0"/>
              <a:t>Imam Ahmad was once asked about all of his travels to learn </a:t>
            </a:r>
            <a:r>
              <a:rPr lang="en-US" dirty="0" err="1" smtClean="0"/>
              <a:t>hadeeth</a:t>
            </a:r>
            <a:r>
              <a:rPr lang="en-US" dirty="0" smtClean="0"/>
              <a:t>, “If a man documents 30,ooo </a:t>
            </a:r>
            <a:r>
              <a:rPr lang="en-US" dirty="0" err="1" smtClean="0"/>
              <a:t>ahadeeth</a:t>
            </a:r>
            <a:r>
              <a:rPr lang="en-US" dirty="0" smtClean="0"/>
              <a:t> isn’t it enough for him? The Imam was silent. The man said, “60,ooo?”The Imam was silent. The man said, “1oo,000?” Imam Ahmad said, “Then person would know something.”</a:t>
            </a:r>
          </a:p>
          <a:p>
            <a:r>
              <a:rPr lang="en-US" dirty="0" smtClean="0"/>
              <a:t>Al-</a:t>
            </a:r>
            <a:r>
              <a:rPr lang="en-US" dirty="0" err="1" smtClean="0"/>
              <a:t>Musnad</a:t>
            </a:r>
            <a:r>
              <a:rPr lang="en-US" dirty="0" smtClean="0"/>
              <a:t> means “the book of </a:t>
            </a:r>
            <a:r>
              <a:rPr lang="en-US" dirty="0" err="1" smtClean="0"/>
              <a:t>hadeeth</a:t>
            </a:r>
            <a:r>
              <a:rPr lang="en-US" dirty="0" smtClean="0"/>
              <a:t> that includes the proper chains of narration.”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Study questions</a:t>
            </a:r>
            <a:endParaRPr lang="en-US" dirty="0"/>
          </a:p>
        </p:txBody>
      </p:sp>
      <p:sp>
        <p:nvSpPr>
          <p:cNvPr id="3" name="Content Placeholder 2"/>
          <p:cNvSpPr>
            <a:spLocks noGrp="1"/>
          </p:cNvSpPr>
          <p:nvPr>
            <p:ph idx="1"/>
          </p:nvPr>
        </p:nvSpPr>
        <p:spPr/>
        <p:txBody>
          <a:bodyPr/>
          <a:lstStyle/>
          <a:p>
            <a:r>
              <a:rPr lang="en-US" dirty="0" smtClean="0"/>
              <a:t>List the eight books and their authors in chronological order.</a:t>
            </a:r>
          </a:p>
          <a:p>
            <a:r>
              <a:rPr lang="en-US" dirty="0" smtClean="0"/>
              <a:t>Define: </a:t>
            </a:r>
            <a:r>
              <a:rPr lang="en-US" dirty="0" err="1" smtClean="0"/>
              <a:t>Saheeh</a:t>
            </a:r>
            <a:r>
              <a:rPr lang="en-US" dirty="0" smtClean="0"/>
              <a:t> </a:t>
            </a:r>
            <a:r>
              <a:rPr lang="en-US" dirty="0" err="1" smtClean="0"/>
              <a:t>Musnad</a:t>
            </a:r>
            <a:r>
              <a:rPr lang="en-US" dirty="0" smtClean="0"/>
              <a:t>.</a:t>
            </a:r>
          </a:p>
          <a:p>
            <a:r>
              <a:rPr lang="en-US" dirty="0" smtClean="0"/>
              <a:t>Describe briefly the following books:</a:t>
            </a:r>
          </a:p>
          <a:p>
            <a:pPr marL="571500" indent="-571500">
              <a:buFont typeface="+mj-lt"/>
              <a:buAutoNum type="alphaLcPeriod"/>
            </a:pPr>
            <a:r>
              <a:rPr lang="en-US" dirty="0" err="1" smtClean="0"/>
              <a:t>Sahee-ul-Bukhari</a:t>
            </a:r>
            <a:endParaRPr lang="en-US" dirty="0" smtClean="0"/>
          </a:p>
          <a:p>
            <a:pPr marL="571500" indent="-571500">
              <a:buFont typeface="+mj-lt"/>
              <a:buAutoNum type="alphaLcPeriod"/>
            </a:pPr>
            <a:r>
              <a:rPr lang="en-US" dirty="0" err="1" smtClean="0"/>
              <a:t>Saheeh</a:t>
            </a:r>
            <a:r>
              <a:rPr lang="en-US" dirty="0" smtClean="0"/>
              <a:t> Muslim</a:t>
            </a:r>
          </a:p>
          <a:p>
            <a:pPr marL="571500" indent="-571500">
              <a:buFont typeface="+mj-lt"/>
              <a:buAutoNum type="alphaLcPeriod"/>
            </a:pPr>
            <a:r>
              <a:rPr lang="en-US" dirty="0" smtClean="0"/>
              <a:t>Al-</a:t>
            </a:r>
            <a:r>
              <a:rPr lang="en-US" dirty="0" err="1" smtClean="0"/>
              <a:t>Muwatta</a:t>
            </a:r>
            <a:endParaRPr lang="en-US" dirty="0" smtClean="0"/>
          </a:p>
          <a:p>
            <a:pPr marL="571500" indent="-571500">
              <a:buFont typeface="+mj-lt"/>
              <a:buAutoNum type="alphaLcPeriod"/>
            </a:pPr>
            <a:r>
              <a:rPr lang="en-US" dirty="0" err="1" smtClean="0"/>
              <a:t>Musnad</a:t>
            </a:r>
            <a:r>
              <a:rPr lang="en-US" dirty="0" smtClean="0"/>
              <a:t> Ahmad</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5973763"/>
          </a:xfrm>
        </p:spPr>
        <p:style>
          <a:lnRef idx="1">
            <a:schemeClr val="accent2"/>
          </a:lnRef>
          <a:fillRef idx="2">
            <a:schemeClr val="accent2"/>
          </a:fillRef>
          <a:effectRef idx="1">
            <a:schemeClr val="accent2"/>
          </a:effectRef>
          <a:fontRef idx="minor">
            <a:schemeClr val="dk1"/>
          </a:fontRef>
        </p:style>
        <p:txBody>
          <a:bodyPr>
            <a:normAutofit/>
          </a:bodyPr>
          <a:lstStyle/>
          <a:p>
            <a:r>
              <a:rPr lang="en-US" dirty="0" smtClean="0"/>
              <a:t>The teacher of Imam Al-</a:t>
            </a:r>
            <a:r>
              <a:rPr lang="en-US" dirty="0" err="1" smtClean="0"/>
              <a:t>Bhukari</a:t>
            </a:r>
            <a:r>
              <a:rPr lang="en-US" dirty="0" smtClean="0"/>
              <a:t> suggested him to work on compiling of Saheeh Hadeeth in a small summarized book. Imam Al-</a:t>
            </a:r>
            <a:r>
              <a:rPr lang="en-US" dirty="0" err="1" smtClean="0"/>
              <a:t>Bhukari</a:t>
            </a:r>
            <a:r>
              <a:rPr lang="en-US" dirty="0" smtClean="0"/>
              <a:t> liked this idea and he began writing his Saheeh when he was twenty three years old. </a:t>
            </a:r>
          </a:p>
          <a:p>
            <a:r>
              <a:rPr lang="en-US" dirty="0" smtClean="0"/>
              <a:t> He studied with over a thousand of scholars of Hadeeth bringing together 600,000 different chains narration for </a:t>
            </a:r>
            <a:r>
              <a:rPr lang="en-US" dirty="0"/>
              <a:t>H</a:t>
            </a:r>
            <a:r>
              <a:rPr lang="en-US" dirty="0" smtClean="0"/>
              <a:t>adeeth. Of out this he selected of about 2,607 of the very best in his Saheeh. He presented it for review to many of the great scholars of his time. They recognized and adopted as the most prefect book after the Qur’an.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2"/>
          </a:fillRef>
          <a:effectRef idx="1">
            <a:schemeClr val="accent2"/>
          </a:effectRef>
          <a:fontRef idx="minor">
            <a:schemeClr val="lt1"/>
          </a:fontRef>
        </p:style>
        <p:txBody>
          <a:bodyPr>
            <a:normAutofit fontScale="90000"/>
          </a:bodyPr>
          <a:lstStyle/>
          <a:p>
            <a:r>
              <a:rPr lang="en-US" dirty="0" smtClean="0"/>
              <a:t>The great scholar’s loved Him!</a:t>
            </a:r>
            <a:endParaRPr lang="en-US" dirty="0"/>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Imam Muslim once said to Imam </a:t>
            </a:r>
            <a:r>
              <a:rPr lang="en-US" dirty="0" err="1" smtClean="0"/>
              <a:t>Bhukari</a:t>
            </a:r>
            <a:r>
              <a:rPr lang="en-US" dirty="0" smtClean="0"/>
              <a:t> “There are non like you in this world”, He also said to him one time, “Please allow me to kiss your feet. You are the master of teachers and Hadeeth scholars”.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2"/>
          </a:fillRef>
          <a:effectRef idx="1">
            <a:schemeClr val="accent2"/>
          </a:effectRef>
          <a:fontRef idx="minor">
            <a:schemeClr val="lt1"/>
          </a:fontRef>
        </p:style>
        <p:txBody>
          <a:bodyPr/>
          <a:lstStyle/>
          <a:p>
            <a:r>
              <a:rPr lang="en-US" dirty="0" smtClean="0"/>
              <a:t>Layout of the book</a:t>
            </a:r>
            <a:endParaRPr lang="en-US" dirty="0"/>
          </a:p>
        </p:txBody>
      </p:sp>
      <p:sp>
        <p:nvSpPr>
          <p:cNvPr id="3" name="Content Placeholder 2"/>
          <p:cNvSpPr>
            <a:spLocks noGrp="1"/>
          </p:cNvSpPr>
          <p:nvPr>
            <p:ph idx="1"/>
          </p:nvPr>
        </p:nvSpPr>
        <p:spPr>
          <a:xfrm>
            <a:off x="457200" y="1630680"/>
            <a:ext cx="7239000" cy="4846320"/>
          </a:xfrm>
        </p:spPr>
        <p:style>
          <a:lnRef idx="1">
            <a:schemeClr val="accent2"/>
          </a:lnRef>
          <a:fillRef idx="2">
            <a:schemeClr val="accent2"/>
          </a:fillRef>
          <a:effectRef idx="1">
            <a:schemeClr val="accent2"/>
          </a:effectRef>
          <a:fontRef idx="minor">
            <a:schemeClr val="dk1"/>
          </a:fontRef>
        </p:style>
        <p:txBody>
          <a:bodyPr/>
          <a:lstStyle/>
          <a:p>
            <a:r>
              <a:rPr lang="en-US" dirty="0" smtClean="0"/>
              <a:t>Imam Al-</a:t>
            </a:r>
            <a:r>
              <a:rPr lang="en-US" dirty="0" err="1" smtClean="0"/>
              <a:t>Bhukari</a:t>
            </a:r>
            <a:r>
              <a:rPr lang="en-US" dirty="0" smtClean="0"/>
              <a:t> was a brilliant scholar of Islamic law in addition of being a scholar of Hadeeth. So his book breaks up the Hadeeth or even a section of a Hadeeth based on the theme, law, or lesson that is learned from it.</a:t>
            </a:r>
          </a:p>
          <a:p>
            <a:r>
              <a:rPr lang="en-US" dirty="0" smtClean="0"/>
              <a:t>The total number of narration in his book is 7,563.</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Saheeh</a:t>
            </a:r>
            <a:r>
              <a:rPr lang="en-US" dirty="0" smtClean="0"/>
              <a:t> Muslim</a:t>
            </a:r>
            <a:endParaRPr lang="en-US" dirty="0"/>
          </a:p>
        </p:txBody>
      </p:sp>
      <p:sp>
        <p:nvSpPr>
          <p:cNvPr id="3" name="Content Placeholder 2"/>
          <p:cNvSpPr>
            <a:spLocks noGrp="1"/>
          </p:cNvSpPr>
          <p:nvPr>
            <p:ph idx="1"/>
          </p:nvPr>
        </p:nvSpPr>
        <p:spPr/>
        <p:txBody>
          <a:bodyPr>
            <a:normAutofit/>
          </a:bodyPr>
          <a:lstStyle/>
          <a:p>
            <a:r>
              <a:rPr lang="en-US" dirty="0" smtClean="0"/>
              <a:t>Imam Muslim </a:t>
            </a:r>
            <a:r>
              <a:rPr lang="en-US" dirty="0" err="1" smtClean="0"/>
              <a:t>ibn</a:t>
            </a:r>
            <a:r>
              <a:rPr lang="en-US" dirty="0" smtClean="0"/>
              <a:t> Al-</a:t>
            </a:r>
            <a:r>
              <a:rPr lang="en-US" dirty="0" err="1" smtClean="0"/>
              <a:t>Hajjaj</a:t>
            </a:r>
            <a:r>
              <a:rPr lang="en-US" dirty="0" smtClean="0"/>
              <a:t> An-</a:t>
            </a:r>
            <a:r>
              <a:rPr lang="en-US" dirty="0" err="1" smtClean="0"/>
              <a:t>Nisaboori</a:t>
            </a:r>
            <a:r>
              <a:rPr lang="en-US" dirty="0" smtClean="0"/>
              <a:t> was born in 206 A H. During his life, he was recognized as one of the greatest scholars of </a:t>
            </a:r>
            <a:r>
              <a:rPr lang="en-US" dirty="0" err="1" smtClean="0"/>
              <a:t>hadeeth</a:t>
            </a:r>
            <a:r>
              <a:rPr lang="en-US" dirty="0" smtClean="0"/>
              <a:t>.</a:t>
            </a:r>
          </a:p>
          <a:p>
            <a:r>
              <a:rPr lang="en-US" dirty="0" smtClean="0"/>
              <a:t>He traveled and studied with many scholars including Imam Al-</a:t>
            </a:r>
            <a:r>
              <a:rPr lang="en-US" dirty="0" err="1" smtClean="0"/>
              <a:t>Bukhari</a:t>
            </a:r>
            <a:r>
              <a:rPr lang="en-US" dirty="0" smtClean="0"/>
              <a:t> and Imam Ahmed </a:t>
            </a:r>
            <a:r>
              <a:rPr lang="en-US" dirty="0" err="1" smtClean="0"/>
              <a:t>ibn</a:t>
            </a:r>
            <a:r>
              <a:rPr lang="en-US" dirty="0" smtClean="0"/>
              <a:t> </a:t>
            </a:r>
            <a:r>
              <a:rPr lang="en-US" dirty="0" err="1" smtClean="0"/>
              <a:t>Hanbal</a:t>
            </a:r>
            <a:r>
              <a:rPr lang="en-US" dirty="0" smtClean="0"/>
              <a:t>.</a:t>
            </a:r>
          </a:p>
          <a:p>
            <a:r>
              <a:rPr lang="en-US" dirty="0" smtClean="0"/>
              <a:t>He spent about 15 years </a:t>
            </a:r>
            <a:r>
              <a:rPr lang="en-US" dirty="0" err="1" smtClean="0"/>
              <a:t>compling</a:t>
            </a:r>
            <a:r>
              <a:rPr lang="en-US" dirty="0" smtClean="0"/>
              <a:t> his </a:t>
            </a:r>
            <a:r>
              <a:rPr lang="en-US" dirty="0" err="1" smtClean="0"/>
              <a:t>Saheeh</a:t>
            </a:r>
            <a:r>
              <a:rPr lang="en-US" dirty="0" smtClean="0"/>
              <a:t> from a collection of about </a:t>
            </a:r>
            <a:r>
              <a:rPr lang="en-US" dirty="0" smtClean="0"/>
              <a:t>300,000 </a:t>
            </a:r>
            <a:r>
              <a:rPr lang="en-US" dirty="0" smtClean="0"/>
              <a:t>chains of </a:t>
            </a:r>
            <a:r>
              <a:rPr lang="en-US" dirty="0" err="1" smtClean="0"/>
              <a:t>nararation</a:t>
            </a:r>
            <a:r>
              <a:rPr lang="en-US" dirty="0" smtClean="0"/>
              <a:t>.</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25000" lnSpcReduction="20000"/>
          </a:bodyPr>
          <a:lstStyle/>
          <a:p>
            <a:r>
              <a:rPr lang="en-US" sz="12800" dirty="0" smtClean="0"/>
              <a:t>He presented his </a:t>
            </a:r>
            <a:r>
              <a:rPr lang="en-US" sz="12800" dirty="0" err="1" smtClean="0"/>
              <a:t>Saheeh</a:t>
            </a:r>
            <a:r>
              <a:rPr lang="en-US" sz="12800" dirty="0" smtClean="0"/>
              <a:t> to another great scholar of his time named Imam Abu </a:t>
            </a:r>
            <a:r>
              <a:rPr lang="en-US" sz="12800" dirty="0" err="1" smtClean="0"/>
              <a:t>Zar’ah</a:t>
            </a:r>
            <a:r>
              <a:rPr lang="en-US" sz="12800" dirty="0" smtClean="0"/>
              <a:t> </a:t>
            </a:r>
            <a:r>
              <a:rPr lang="en-US" sz="12800" dirty="0" err="1" smtClean="0"/>
              <a:t>Ar-Razi</a:t>
            </a:r>
            <a:r>
              <a:rPr lang="en-US" sz="12800" dirty="0" smtClean="0"/>
              <a:t>. When Imam </a:t>
            </a:r>
            <a:r>
              <a:rPr lang="en-US" sz="12800" dirty="0" err="1" smtClean="0"/>
              <a:t>Ar</a:t>
            </a:r>
            <a:r>
              <a:rPr lang="en-US" sz="12800" dirty="0" smtClean="0"/>
              <a:t> </a:t>
            </a:r>
            <a:r>
              <a:rPr lang="en-US" sz="12800" dirty="0" err="1" smtClean="0"/>
              <a:t>Razi</a:t>
            </a:r>
            <a:r>
              <a:rPr lang="en-US" sz="12800" dirty="0" smtClean="0"/>
              <a:t> felt that certain </a:t>
            </a:r>
            <a:r>
              <a:rPr lang="en-US" sz="12800" dirty="0" err="1" smtClean="0"/>
              <a:t>hadeeth</a:t>
            </a:r>
            <a:r>
              <a:rPr lang="en-US" sz="12800" dirty="0" smtClean="0"/>
              <a:t> had even minor defect’ Imam Muslim would remove that </a:t>
            </a:r>
            <a:r>
              <a:rPr lang="en-US" sz="12800" dirty="0" err="1" smtClean="0"/>
              <a:t>hadeeth</a:t>
            </a:r>
            <a:r>
              <a:rPr lang="en-US" sz="12800" dirty="0" smtClean="0"/>
              <a:t> from the book.</a:t>
            </a:r>
          </a:p>
          <a:p>
            <a:r>
              <a:rPr lang="en-US" sz="12800" dirty="0" smtClean="0"/>
              <a:t>Thus </a:t>
            </a:r>
            <a:r>
              <a:rPr lang="en-US" sz="12800" dirty="0" err="1" smtClean="0"/>
              <a:t>Saheeh</a:t>
            </a:r>
            <a:r>
              <a:rPr lang="en-US" sz="12800" dirty="0" smtClean="0"/>
              <a:t> Muslim accepted as one of the most </a:t>
            </a:r>
            <a:r>
              <a:rPr lang="en-US" sz="12800" dirty="0" err="1" smtClean="0"/>
              <a:t>authetic</a:t>
            </a:r>
            <a:r>
              <a:rPr lang="en-US" sz="12800" dirty="0" smtClean="0"/>
              <a:t> book of </a:t>
            </a:r>
            <a:r>
              <a:rPr lang="en-US" sz="12800" dirty="0" err="1" smtClean="0"/>
              <a:t>Hadeeth</a:t>
            </a:r>
            <a:r>
              <a:rPr lang="en-US" sz="12800" dirty="0" smtClean="0"/>
              <a:t>, second only to </a:t>
            </a:r>
            <a:r>
              <a:rPr lang="en-US" sz="12800" dirty="0" err="1" smtClean="0"/>
              <a:t>Saheeh</a:t>
            </a:r>
            <a:r>
              <a:rPr lang="en-US" sz="12800" dirty="0" smtClean="0"/>
              <a:t> Al-</a:t>
            </a:r>
            <a:r>
              <a:rPr lang="en-US" sz="12800" dirty="0" err="1" smtClean="0"/>
              <a:t>Bukhari</a:t>
            </a:r>
            <a:r>
              <a:rPr lang="en-US" sz="12800" dirty="0" smtClean="0"/>
              <a:t>. </a:t>
            </a:r>
          </a:p>
          <a:p>
            <a:r>
              <a:rPr lang="en-US" sz="12800" dirty="0" smtClean="0"/>
              <a:t>To understand why </a:t>
            </a:r>
            <a:r>
              <a:rPr lang="en-US" sz="12800" dirty="0" err="1" smtClean="0"/>
              <a:t>Saheeh</a:t>
            </a:r>
            <a:r>
              <a:rPr lang="en-US" sz="12800" dirty="0" smtClean="0"/>
              <a:t>-Al-</a:t>
            </a:r>
            <a:r>
              <a:rPr lang="en-US" sz="12800" dirty="0" err="1" smtClean="0"/>
              <a:t>Bukhari</a:t>
            </a:r>
            <a:r>
              <a:rPr lang="en-US" sz="12800" dirty="0" smtClean="0"/>
              <a:t> is stronger overall. It could be said that Imam Al-</a:t>
            </a:r>
            <a:r>
              <a:rPr lang="en-US" sz="12800" dirty="0" err="1" smtClean="0"/>
              <a:t>Bukhari</a:t>
            </a:r>
            <a:r>
              <a:rPr lang="en-US" sz="12800" dirty="0" smtClean="0"/>
              <a:t> focused on collecting </a:t>
            </a:r>
            <a:r>
              <a:rPr lang="en-US" sz="12800" dirty="0" err="1" smtClean="0"/>
              <a:t>Hadeeth</a:t>
            </a:r>
            <a:r>
              <a:rPr lang="en-US" sz="12800" dirty="0" smtClean="0"/>
              <a:t> from “A” narrators.</a:t>
            </a:r>
          </a:p>
          <a:p>
            <a:pPr>
              <a:buNone/>
            </a:pPr>
            <a:endParaRPr lang="en-US" sz="12800" dirty="0" smtClean="0"/>
          </a:p>
          <a:p>
            <a:pPr>
              <a:buNone/>
            </a:pPr>
            <a:r>
              <a:rPr lang="en-US" sz="12800" dirty="0" smtClean="0"/>
              <a:t> </a:t>
            </a:r>
          </a:p>
          <a:p>
            <a:pPr>
              <a:buNone/>
            </a:pPr>
            <a:r>
              <a:rPr lang="en-US" sz="5800" dirty="0" smtClean="0"/>
              <a:t> </a:t>
            </a:r>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err="1" smtClean="0"/>
              <a:t>i</a:t>
            </a:r>
            <a:r>
              <a:rPr lang="en-US" dirty="0" smtClean="0"/>
              <a:t> </a:t>
            </a:r>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pPr>
              <a:buNone/>
            </a:pPr>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19800"/>
          </a:xfrm>
        </p:spPr>
        <p:txBody>
          <a:bodyPr/>
          <a:lstStyle/>
          <a:p>
            <a:r>
              <a:rPr lang="en-US" dirty="0" smtClean="0"/>
              <a:t>Imam Muslim did not focus so exclusively on “A” narrators and included a lot of “B” narrators also.</a:t>
            </a:r>
          </a:p>
          <a:p>
            <a:r>
              <a:rPr lang="en-US" dirty="0" smtClean="0"/>
              <a:t>Imam </a:t>
            </a:r>
            <a:r>
              <a:rPr lang="en-US" dirty="0" err="1" smtClean="0"/>
              <a:t>Bukhari</a:t>
            </a:r>
            <a:r>
              <a:rPr lang="en-US" dirty="0" smtClean="0"/>
              <a:t> had certain extra criterion that Imam Muslim </a:t>
            </a:r>
            <a:r>
              <a:rPr lang="en-US" dirty="0" err="1" smtClean="0"/>
              <a:t>did,nt</a:t>
            </a:r>
            <a:r>
              <a:rPr lang="en-US" dirty="0" smtClean="0"/>
              <a:t> require for accepting narration.</a:t>
            </a:r>
          </a:p>
          <a:p>
            <a:r>
              <a:rPr lang="en-US" dirty="0" smtClean="0"/>
              <a:t>According to Imam </a:t>
            </a:r>
            <a:r>
              <a:rPr lang="en-US" dirty="0" err="1" smtClean="0"/>
              <a:t>Bukhari</a:t>
            </a:r>
            <a:r>
              <a:rPr lang="en-US" dirty="0" smtClean="0"/>
              <a:t>, every </a:t>
            </a:r>
            <a:r>
              <a:rPr lang="en-US" dirty="0" err="1" smtClean="0"/>
              <a:t>narroter</a:t>
            </a:r>
            <a:r>
              <a:rPr lang="en-US" dirty="0" smtClean="0"/>
              <a:t> must have met his sheikh, or the scholar whom he learned the </a:t>
            </a:r>
            <a:r>
              <a:rPr lang="en-US" dirty="0" err="1" smtClean="0"/>
              <a:t>hadeeth</a:t>
            </a:r>
            <a:r>
              <a:rPr lang="en-US" dirty="0" smtClean="0"/>
              <a:t> from. Imam Muslim only </a:t>
            </a:r>
            <a:r>
              <a:rPr lang="en-US" dirty="0" err="1" smtClean="0"/>
              <a:t>requred</a:t>
            </a:r>
            <a:r>
              <a:rPr lang="en-US" dirty="0" smtClean="0"/>
              <a:t> that the </a:t>
            </a:r>
            <a:r>
              <a:rPr lang="en-US" dirty="0" err="1" smtClean="0"/>
              <a:t>narrtor</a:t>
            </a:r>
            <a:r>
              <a:rPr lang="en-US" dirty="0" smtClean="0"/>
              <a:t> have lived during the same time.</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Layout of the Book</a:t>
            </a:r>
            <a:endParaRPr lang="en-US" dirty="0"/>
          </a:p>
        </p:txBody>
      </p:sp>
      <p:sp>
        <p:nvSpPr>
          <p:cNvPr id="3" name="Content Placeholder 2"/>
          <p:cNvSpPr>
            <a:spLocks noGrp="1"/>
          </p:cNvSpPr>
          <p:nvPr>
            <p:ph idx="1"/>
          </p:nvPr>
        </p:nvSpPr>
        <p:spPr/>
        <p:txBody>
          <a:bodyPr>
            <a:normAutofit/>
          </a:bodyPr>
          <a:lstStyle/>
          <a:p>
            <a:r>
              <a:rPr lang="en-US" dirty="0" err="1" smtClean="0"/>
              <a:t>Saheeh</a:t>
            </a:r>
            <a:r>
              <a:rPr lang="en-US" dirty="0" smtClean="0"/>
              <a:t> Muslim does not focus on the </a:t>
            </a:r>
            <a:r>
              <a:rPr lang="en-US" dirty="0" err="1" smtClean="0"/>
              <a:t>Fiqh</a:t>
            </a:r>
            <a:r>
              <a:rPr lang="en-US" dirty="0" smtClean="0"/>
              <a:t> </a:t>
            </a:r>
            <a:r>
              <a:rPr lang="en-US" dirty="0" err="1" smtClean="0"/>
              <a:t>lessions</a:t>
            </a:r>
            <a:r>
              <a:rPr lang="en-US" dirty="0" smtClean="0"/>
              <a:t> of the </a:t>
            </a:r>
            <a:r>
              <a:rPr lang="en-US" dirty="0" err="1" smtClean="0"/>
              <a:t>Hadeeth</a:t>
            </a:r>
            <a:r>
              <a:rPr lang="en-US" dirty="0" smtClean="0"/>
              <a:t>.</a:t>
            </a:r>
          </a:p>
          <a:p>
            <a:r>
              <a:rPr lang="en-US" dirty="0" smtClean="0"/>
              <a:t>He only collected narrations attributed to </a:t>
            </a:r>
            <a:r>
              <a:rPr lang="en-US" dirty="0" err="1" smtClean="0"/>
              <a:t>Rasoolullah</a:t>
            </a:r>
            <a:r>
              <a:rPr lang="en-US" dirty="0" smtClean="0"/>
              <a:t> (P B U H). The focus of the book is to collect the different narrations and wording of the same </a:t>
            </a:r>
            <a:r>
              <a:rPr lang="en-US" dirty="0" err="1" smtClean="0"/>
              <a:t>Hadeeth</a:t>
            </a:r>
            <a:r>
              <a:rPr lang="en-US" dirty="0" smtClean="0"/>
              <a:t> in one place .</a:t>
            </a:r>
          </a:p>
          <a:p>
            <a:r>
              <a:rPr lang="en-US" dirty="0" smtClean="0"/>
              <a:t>With repetition there are about 5,362 different narrations in the book.</a:t>
            </a:r>
          </a:p>
          <a:p>
            <a:r>
              <a:rPr lang="en-US" dirty="0" smtClean="0"/>
              <a:t>Without </a:t>
            </a:r>
            <a:r>
              <a:rPr lang="en-US" dirty="0" err="1" smtClean="0"/>
              <a:t>repetiion</a:t>
            </a:r>
            <a:r>
              <a:rPr lang="en-US" dirty="0" smtClean="0"/>
              <a:t> there are about 2,846 narrations.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err="1" smtClean="0"/>
              <a:t>Musnad</a:t>
            </a:r>
            <a:r>
              <a:rPr lang="en-US" dirty="0" smtClean="0"/>
              <a:t> of Imam Ahmad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Imam Ahmed </a:t>
            </a:r>
            <a:r>
              <a:rPr lang="en-US" dirty="0" err="1" smtClean="0"/>
              <a:t>Ibn</a:t>
            </a:r>
            <a:r>
              <a:rPr lang="en-US" dirty="0" smtClean="0"/>
              <a:t> </a:t>
            </a:r>
            <a:r>
              <a:rPr lang="en-US" dirty="0" err="1" smtClean="0"/>
              <a:t>Hanbal</a:t>
            </a:r>
            <a:r>
              <a:rPr lang="en-US" dirty="0" smtClean="0"/>
              <a:t> was born in 167H and passed away in 241H. He was one of the greatest scholars of </a:t>
            </a:r>
            <a:r>
              <a:rPr lang="en-US" dirty="0" err="1" smtClean="0"/>
              <a:t>Hadeeth</a:t>
            </a:r>
            <a:r>
              <a:rPr lang="en-US" dirty="0" smtClean="0"/>
              <a:t>.</a:t>
            </a:r>
          </a:p>
          <a:p>
            <a:r>
              <a:rPr lang="en-US" dirty="0" smtClean="0"/>
              <a:t> His collection has about 27,363 chains of narration that can be summarized down to 9,339 unrepeated </a:t>
            </a:r>
            <a:r>
              <a:rPr lang="en-US" dirty="0" err="1" smtClean="0"/>
              <a:t>Hadeeth</a:t>
            </a:r>
            <a:r>
              <a:rPr lang="en-US" dirty="0" smtClean="0"/>
              <a:t>.</a:t>
            </a:r>
          </a:p>
          <a:p>
            <a:r>
              <a:rPr lang="en-US" dirty="0" smtClean="0"/>
              <a:t>Imam Ahmad started with 750,000 chains of narration and then summarized and filtered them down to form his book.</a:t>
            </a:r>
          </a:p>
          <a:p>
            <a:r>
              <a:rPr lang="en-US" dirty="0" smtClean="0"/>
              <a:t>Most of the </a:t>
            </a:r>
            <a:r>
              <a:rPr lang="en-US" dirty="0" err="1" smtClean="0"/>
              <a:t>ahadeeth</a:t>
            </a:r>
            <a:r>
              <a:rPr lang="en-US" dirty="0" smtClean="0"/>
              <a:t> in his collection are strong or have mild weakness. Only a small handful of </a:t>
            </a:r>
            <a:r>
              <a:rPr lang="en-US" dirty="0" err="1" smtClean="0"/>
              <a:t>Hadeethhave</a:t>
            </a:r>
            <a:r>
              <a:rPr lang="en-US" dirty="0" smtClean="0"/>
              <a:t> been assessed by some scholars </a:t>
            </a:r>
            <a:r>
              <a:rPr lang="en-US" smtClean="0"/>
              <a:t>as fabricated.</a:t>
            </a:r>
            <a:endParaRPr lang="en-US" dirty="0" smtClean="0"/>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217</TotalTime>
  <Words>880</Words>
  <Application>Microsoft Office PowerPoint</Application>
  <PresentationFormat>On-screen Show (4:3)</PresentationFormat>
  <Paragraphs>80</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Opulent</vt:lpstr>
      <vt:lpstr>Saheeh-ul-Bhukari</vt:lpstr>
      <vt:lpstr>PowerPoint Presentation</vt:lpstr>
      <vt:lpstr>The great scholar’s loved Him!</vt:lpstr>
      <vt:lpstr>Layout of the book</vt:lpstr>
      <vt:lpstr>Saheeh Muslim</vt:lpstr>
      <vt:lpstr>PowerPoint Presentation</vt:lpstr>
      <vt:lpstr>PowerPoint Presentation</vt:lpstr>
      <vt:lpstr>Layout of the Book</vt:lpstr>
      <vt:lpstr>Musnad of Imam Ahmad</vt:lpstr>
      <vt:lpstr>PowerPoint Presentation</vt:lpstr>
      <vt:lpstr>Study 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Saheeh-ul-Bhukari</dc:title>
  <dc:creator>akram</dc:creator>
  <cp:lastModifiedBy>islamic</cp:lastModifiedBy>
  <cp:revision>29</cp:revision>
  <dcterms:created xsi:type="dcterms:W3CDTF">2011-10-01T15:11:30Z</dcterms:created>
  <dcterms:modified xsi:type="dcterms:W3CDTF">2012-10-16T11:49:15Z</dcterms:modified>
</cp:coreProperties>
</file>